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797" r:id="rId2"/>
    <p:sldMasterId id="2147483816" r:id="rId3"/>
    <p:sldMasterId id="2147483683" r:id="rId4"/>
  </p:sldMasterIdLst>
  <p:notesMasterIdLst>
    <p:notesMasterId r:id="rId15"/>
  </p:notesMasterIdLst>
  <p:handoutMasterIdLst>
    <p:handoutMasterId r:id="rId16"/>
  </p:handoutMasterIdLst>
  <p:sldIdLst>
    <p:sldId id="2147473087" r:id="rId5"/>
    <p:sldId id="2147473095" r:id="rId6"/>
    <p:sldId id="2147473096" r:id="rId7"/>
    <p:sldId id="2147473097" r:id="rId8"/>
    <p:sldId id="2147473098" r:id="rId9"/>
    <p:sldId id="2147473094" r:id="rId10"/>
    <p:sldId id="2147473100" r:id="rId11"/>
    <p:sldId id="2147473101" r:id="rId12"/>
    <p:sldId id="2147473091" r:id="rId13"/>
    <p:sldId id="534" r:id="rId14"/>
  </p:sldIdLst>
  <p:sldSz cx="12196763" cy="6858000"/>
  <p:notesSz cx="6858000" cy="9144000"/>
  <p:defaultTextStyle>
    <a:defPPr>
      <a:defRPr lang="en-US"/>
    </a:defPPr>
    <a:lvl1pPr marL="0" algn="l" defTabSz="914478" rtl="0" eaLnBrk="1" latinLnBrk="0" hangingPunct="1">
      <a:defRPr sz="1800" kern="1200">
        <a:solidFill>
          <a:schemeClr val="tx1"/>
        </a:solidFill>
        <a:latin typeface="+mn-lt"/>
        <a:ea typeface="+mn-ea"/>
        <a:cs typeface="+mn-cs"/>
      </a:defRPr>
    </a:lvl1pPr>
    <a:lvl2pPr marL="457240" algn="l" defTabSz="914478" rtl="0" eaLnBrk="1" latinLnBrk="0" hangingPunct="1">
      <a:defRPr sz="1800" kern="1200">
        <a:solidFill>
          <a:schemeClr val="tx1"/>
        </a:solidFill>
        <a:latin typeface="+mn-lt"/>
        <a:ea typeface="+mn-ea"/>
        <a:cs typeface="+mn-cs"/>
      </a:defRPr>
    </a:lvl2pPr>
    <a:lvl3pPr marL="914478" algn="l" defTabSz="914478" rtl="0" eaLnBrk="1" latinLnBrk="0" hangingPunct="1">
      <a:defRPr sz="1800" kern="1200">
        <a:solidFill>
          <a:schemeClr val="tx1"/>
        </a:solidFill>
        <a:latin typeface="+mn-lt"/>
        <a:ea typeface="+mn-ea"/>
        <a:cs typeface="+mn-cs"/>
      </a:defRPr>
    </a:lvl3pPr>
    <a:lvl4pPr marL="1371718" algn="l" defTabSz="914478" rtl="0" eaLnBrk="1" latinLnBrk="0" hangingPunct="1">
      <a:defRPr sz="1800" kern="1200">
        <a:solidFill>
          <a:schemeClr val="tx1"/>
        </a:solidFill>
        <a:latin typeface="+mn-lt"/>
        <a:ea typeface="+mn-ea"/>
        <a:cs typeface="+mn-cs"/>
      </a:defRPr>
    </a:lvl4pPr>
    <a:lvl5pPr marL="1828957" algn="l" defTabSz="914478" rtl="0" eaLnBrk="1" latinLnBrk="0" hangingPunct="1">
      <a:defRPr sz="1800" kern="1200">
        <a:solidFill>
          <a:schemeClr val="tx1"/>
        </a:solidFill>
        <a:latin typeface="+mn-lt"/>
        <a:ea typeface="+mn-ea"/>
        <a:cs typeface="+mn-cs"/>
      </a:defRPr>
    </a:lvl5pPr>
    <a:lvl6pPr marL="2286196" algn="l" defTabSz="914478" rtl="0" eaLnBrk="1" latinLnBrk="0" hangingPunct="1">
      <a:defRPr sz="1800" kern="1200">
        <a:solidFill>
          <a:schemeClr val="tx1"/>
        </a:solidFill>
        <a:latin typeface="+mn-lt"/>
        <a:ea typeface="+mn-ea"/>
        <a:cs typeface="+mn-cs"/>
      </a:defRPr>
    </a:lvl6pPr>
    <a:lvl7pPr marL="2743435" algn="l" defTabSz="914478" rtl="0" eaLnBrk="1" latinLnBrk="0" hangingPunct="1">
      <a:defRPr sz="1800" kern="1200">
        <a:solidFill>
          <a:schemeClr val="tx1"/>
        </a:solidFill>
        <a:latin typeface="+mn-lt"/>
        <a:ea typeface="+mn-ea"/>
        <a:cs typeface="+mn-cs"/>
      </a:defRPr>
    </a:lvl7pPr>
    <a:lvl8pPr marL="3200675" algn="l" defTabSz="914478" rtl="0" eaLnBrk="1" latinLnBrk="0" hangingPunct="1">
      <a:defRPr sz="1800" kern="1200">
        <a:solidFill>
          <a:schemeClr val="tx1"/>
        </a:solidFill>
        <a:latin typeface="+mn-lt"/>
        <a:ea typeface="+mn-ea"/>
        <a:cs typeface="+mn-cs"/>
      </a:defRPr>
    </a:lvl8pPr>
    <a:lvl9pPr marL="3657913" algn="l" defTabSz="9144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002F"/>
    <a:srgbClr val="221815"/>
    <a:srgbClr val="DAE7ED"/>
    <a:srgbClr val="9999FF"/>
    <a:srgbClr val="FFFFFF"/>
    <a:srgbClr val="000000"/>
    <a:srgbClr val="595757"/>
    <a:srgbClr val="888888"/>
    <a:srgbClr val="898989"/>
    <a:srgbClr val="B5B5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3" autoAdjust="0"/>
    <p:restoredTop sz="95019" autoAdjust="0"/>
  </p:normalViewPr>
  <p:slideViewPr>
    <p:cSldViewPr snapToGrid="0" snapToObjects="1">
      <p:cViewPr varScale="1">
        <p:scale>
          <a:sx n="114" d="100"/>
          <a:sy n="114" d="100"/>
        </p:scale>
        <p:origin x="630" y="8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6" d="100"/>
          <a:sy n="96" d="100"/>
        </p:scale>
        <p:origin x="3104"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C198DB-AFBD-584A-8986-364FF2B03F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D01315C-523F-A043-8029-B9921497126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CF71B8-DF2A-2E41-BE66-2E18A767DA8A}" type="datetimeFigureOut">
              <a:rPr lang="en-US" smtClean="0"/>
              <a:t>5/6/2024</a:t>
            </a:fld>
            <a:endParaRPr lang="en-US"/>
          </a:p>
        </p:txBody>
      </p:sp>
      <p:sp>
        <p:nvSpPr>
          <p:cNvPr id="4" name="Footer Placeholder 3">
            <a:extLst>
              <a:ext uri="{FF2B5EF4-FFF2-40B4-BE49-F238E27FC236}">
                <a16:creationId xmlns:a16="http://schemas.microsoft.com/office/drawing/2014/main" id="{B9601424-70F4-1643-8E3A-557A0258D6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85BF48A-FF5C-8145-95A7-EE66A87C73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5F0CC5-85BE-A64A-BD47-54C66F7E93E3}" type="slidenum">
              <a:rPr lang="en-US" smtClean="0"/>
              <a:t>‹#›</a:t>
            </a:fld>
            <a:endParaRPr lang="en-US"/>
          </a:p>
        </p:txBody>
      </p:sp>
    </p:spTree>
    <p:extLst>
      <p:ext uri="{BB962C8B-B14F-4D97-AF65-F5344CB8AC3E}">
        <p14:creationId xmlns:p14="http://schemas.microsoft.com/office/powerpoint/2010/main" val="4019095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D60A27-BF12-6744-9E93-932A0E34D8BB}" type="datetimeFigureOut">
              <a:rPr lang="en-US" smtClean="0"/>
              <a:t>5/6/2024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7326F3-4732-B74B-9C70-D0992466E499}" type="slidenum">
              <a:rPr lang="en-US" smtClean="0"/>
              <a:t>‹#›</a:t>
            </a:fld>
            <a:endParaRPr lang="en-US"/>
          </a:p>
        </p:txBody>
      </p:sp>
    </p:spTree>
    <p:extLst>
      <p:ext uri="{BB962C8B-B14F-4D97-AF65-F5344CB8AC3E}">
        <p14:creationId xmlns:p14="http://schemas.microsoft.com/office/powerpoint/2010/main" val="744632111"/>
      </p:ext>
    </p:extLst>
  </p:cSld>
  <p:clrMap bg1="lt1" tx1="dk1" bg2="lt2" tx2="dk2" accent1="accent1" accent2="accent2" accent3="accent3" accent4="accent4" accent5="accent5" accent6="accent6" hlink="hlink" folHlink="folHlink"/>
  <p:notesStyle>
    <a:lvl1pPr marL="0" algn="l" defTabSz="1219304" rtl="0" eaLnBrk="1" latinLnBrk="0" hangingPunct="1">
      <a:defRPr sz="1600" kern="1200">
        <a:solidFill>
          <a:schemeClr val="tx1"/>
        </a:solidFill>
        <a:latin typeface="+mn-lt"/>
        <a:ea typeface="+mn-ea"/>
        <a:cs typeface="+mn-cs"/>
      </a:defRPr>
    </a:lvl1pPr>
    <a:lvl2pPr marL="609651" algn="l" defTabSz="1219304" rtl="0" eaLnBrk="1" latinLnBrk="0" hangingPunct="1">
      <a:defRPr sz="1600" kern="1200">
        <a:solidFill>
          <a:schemeClr val="tx1"/>
        </a:solidFill>
        <a:latin typeface="+mn-lt"/>
        <a:ea typeface="+mn-ea"/>
        <a:cs typeface="+mn-cs"/>
      </a:defRPr>
    </a:lvl2pPr>
    <a:lvl3pPr marL="1219304" algn="l" defTabSz="1219304" rtl="0" eaLnBrk="1" latinLnBrk="0" hangingPunct="1">
      <a:defRPr sz="1600" kern="1200">
        <a:solidFill>
          <a:schemeClr val="tx1"/>
        </a:solidFill>
        <a:latin typeface="+mn-lt"/>
        <a:ea typeface="+mn-ea"/>
        <a:cs typeface="+mn-cs"/>
      </a:defRPr>
    </a:lvl3pPr>
    <a:lvl4pPr marL="1828957" algn="l" defTabSz="1219304" rtl="0" eaLnBrk="1" latinLnBrk="0" hangingPunct="1">
      <a:defRPr sz="1600" kern="1200">
        <a:solidFill>
          <a:schemeClr val="tx1"/>
        </a:solidFill>
        <a:latin typeface="+mn-lt"/>
        <a:ea typeface="+mn-ea"/>
        <a:cs typeface="+mn-cs"/>
      </a:defRPr>
    </a:lvl4pPr>
    <a:lvl5pPr marL="2438609" algn="l" defTabSz="1219304" rtl="0" eaLnBrk="1" latinLnBrk="0" hangingPunct="1">
      <a:defRPr sz="1600" kern="1200">
        <a:solidFill>
          <a:schemeClr val="tx1"/>
        </a:solidFill>
        <a:latin typeface="+mn-lt"/>
        <a:ea typeface="+mn-ea"/>
        <a:cs typeface="+mn-cs"/>
      </a:defRPr>
    </a:lvl5pPr>
    <a:lvl6pPr marL="3048261" algn="l" defTabSz="1219304" rtl="0" eaLnBrk="1" latinLnBrk="0" hangingPunct="1">
      <a:defRPr sz="1600" kern="1200">
        <a:solidFill>
          <a:schemeClr val="tx1"/>
        </a:solidFill>
        <a:latin typeface="+mn-lt"/>
        <a:ea typeface="+mn-ea"/>
        <a:cs typeface="+mn-cs"/>
      </a:defRPr>
    </a:lvl6pPr>
    <a:lvl7pPr marL="3657913" algn="l" defTabSz="1219304" rtl="0" eaLnBrk="1" latinLnBrk="0" hangingPunct="1">
      <a:defRPr sz="1600" kern="1200">
        <a:solidFill>
          <a:schemeClr val="tx1"/>
        </a:solidFill>
        <a:latin typeface="+mn-lt"/>
        <a:ea typeface="+mn-ea"/>
        <a:cs typeface="+mn-cs"/>
      </a:defRPr>
    </a:lvl7pPr>
    <a:lvl8pPr marL="4267566" algn="l" defTabSz="1219304" rtl="0" eaLnBrk="1" latinLnBrk="0" hangingPunct="1">
      <a:defRPr sz="1600" kern="1200">
        <a:solidFill>
          <a:schemeClr val="tx1"/>
        </a:solidFill>
        <a:latin typeface="+mn-lt"/>
        <a:ea typeface="+mn-ea"/>
        <a:cs typeface="+mn-cs"/>
      </a:defRPr>
    </a:lvl8pPr>
    <a:lvl9pPr marL="4877219" algn="l" defTabSz="121930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非常感谢各位嘉宾莅临此会</a:t>
            </a:r>
            <a:endParaRPr lang="en-US" dirty="0"/>
          </a:p>
        </p:txBody>
      </p:sp>
      <p:sp>
        <p:nvSpPr>
          <p:cNvPr id="4" name="灯片编号占位符 3"/>
          <p:cNvSpPr>
            <a:spLocks noGrp="1"/>
          </p:cNvSpPr>
          <p:nvPr>
            <p:ph type="sldNum" sz="quarter" idx="10"/>
          </p:nvPr>
        </p:nvSpPr>
        <p:spPr/>
        <p:txBody>
          <a:bodyPr/>
          <a:lstStyle/>
          <a:p>
            <a:fld id="{3B39A490-FBAD-4168-BD74-04785D8383A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322883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326F3-4732-B74B-9C70-D0992466E499}" type="slidenum">
              <a:rPr lang="en-US" smtClean="0">
                <a:solidFill>
                  <a:prstClr val="black"/>
                </a:solidFill>
              </a:rPr>
              <a:t>10</a:t>
            </a:fld>
            <a:endParaRPr lang="en-US">
              <a:solidFill>
                <a:prstClr val="black"/>
              </a:solidFill>
            </a:endParaRPr>
          </a:p>
        </p:txBody>
      </p:sp>
    </p:spTree>
    <p:extLst>
      <p:ext uri="{BB962C8B-B14F-4D97-AF65-F5344CB8AC3E}">
        <p14:creationId xmlns:p14="http://schemas.microsoft.com/office/powerpoint/2010/main" val="1204492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探索">
    <p:bg>
      <p:bgPr>
        <a:solidFill>
          <a:srgbClr val="FFFFFF"/>
        </a:solidFill>
        <a:effectLst/>
      </p:bgPr>
    </p:bg>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a:extLst>
              <a:ext uri="{28A0092B-C50C-407E-A947-70E740481C1C}">
                <a14:useLocalDpi xmlns:a14="http://schemas.microsoft.com/office/drawing/2010/main" val="0"/>
              </a:ext>
            </a:extLst>
          </a:blip>
          <a:srcRect b="18667"/>
          <a:stretch/>
        </p:blipFill>
        <p:spPr>
          <a:xfrm>
            <a:off x="0" y="0"/>
            <a:ext cx="12206140" cy="5594695"/>
          </a:xfrm>
          <a:prstGeom prst="rect">
            <a:avLst/>
          </a:prstGeom>
        </p:spPr>
      </p:pic>
      <p:sp>
        <p:nvSpPr>
          <p:cNvPr id="7" name="L 形 6"/>
          <p:cNvSpPr/>
          <p:nvPr userDrawn="1"/>
        </p:nvSpPr>
        <p:spPr>
          <a:xfrm rot="5400000">
            <a:off x="7853942" y="2130562"/>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10" name="Title 1">
            <a:extLst>
              <a:ext uri="{FF2B5EF4-FFF2-40B4-BE49-F238E27FC236}">
                <a16:creationId xmlns:a16="http://schemas.microsoft.com/office/drawing/2014/main" id="{8227DEE9-8BE9-0D49-BF96-9E83C5312E00}"/>
              </a:ext>
            </a:extLst>
          </p:cNvPr>
          <p:cNvSpPr>
            <a:spLocks noGrp="1"/>
          </p:cNvSpPr>
          <p:nvPr>
            <p:ph type="ctrTitle" hasCustomPrompt="1"/>
          </p:nvPr>
        </p:nvSpPr>
        <p:spPr>
          <a:xfrm>
            <a:off x="898996" y="907092"/>
            <a:ext cx="6559809" cy="690255"/>
          </a:xfrm>
          <a:prstGeom prst="rect">
            <a:avLst/>
          </a:prstGeom>
          <a:ln>
            <a:noFill/>
            <a:prstDash val="dash"/>
          </a:ln>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6" name="Text Placeholder 5">
            <a:extLst>
              <a:ext uri="{FF2B5EF4-FFF2-40B4-BE49-F238E27FC236}">
                <a16:creationId xmlns:a16="http://schemas.microsoft.com/office/drawing/2014/main" id="{2F43DA98-D48D-6947-95EF-BA3B05E68822}"/>
              </a:ext>
            </a:extLst>
          </p:cNvPr>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9" name="Text Placeholder 5">
            <a:extLst>
              <a:ext uri="{FF2B5EF4-FFF2-40B4-BE49-F238E27FC236}">
                <a16:creationId xmlns:a16="http://schemas.microsoft.com/office/drawing/2014/main" id="{52F8733E-C4C9-8D4D-8DDA-CAB265AC05A0}"/>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65194953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智能">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8604"/>
          <a:stretch/>
        </p:blipFill>
        <p:spPr>
          <a:xfrm>
            <a:off x="0" y="375"/>
            <a:ext cx="12197432" cy="5599236"/>
          </a:xfrm>
          <a:prstGeom prst="rect">
            <a:avLst/>
          </a:prstGeom>
        </p:spPr>
      </p:pic>
      <p:sp>
        <p:nvSpPr>
          <p:cNvPr id="8" name="Title 1">
            <a:extLst>
              <a:ext uri="{FF2B5EF4-FFF2-40B4-BE49-F238E27FC236}">
                <a16:creationId xmlns:a16="http://schemas.microsoft.com/office/drawing/2014/main" id="{62AA4863-E1EF-3342-A8CB-ECD4FD06CEB7}"/>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195303EA-8491-464F-99A0-67F948701C12}"/>
              </a:ext>
            </a:extLst>
          </p:cNvPr>
          <p:cNvSpPr>
            <a:spLocks noGrp="1"/>
          </p:cNvSpPr>
          <p:nvPr>
            <p:ph type="body" sz="quarter" idx="10" hasCustomPrompt="1"/>
          </p:nvPr>
        </p:nvSpPr>
        <p:spPr>
          <a:xfrm>
            <a:off x="929260" y="1949372"/>
            <a:ext cx="412816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56DBC59C-CE55-E340-A3AE-F88AAF0D7560}"/>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
        <p:nvSpPr>
          <p:cNvPr id="14" name="L 形 17">
            <a:extLst>
              <a:ext uri="{FF2B5EF4-FFF2-40B4-BE49-F238E27FC236}">
                <a16:creationId xmlns:a16="http://schemas.microsoft.com/office/drawing/2014/main" id="{3049C48A-4CAE-8940-8A29-89DE0543DF4C}"/>
              </a:ext>
            </a:extLst>
          </p:cNvPr>
          <p:cNvSpPr/>
          <p:nvPr userDrawn="1"/>
        </p:nvSpPr>
        <p:spPr>
          <a:xfrm rot="5400000">
            <a:off x="5369529" y="2370740"/>
            <a:ext cx="744262" cy="762208"/>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Tree>
    <p:extLst>
      <p:ext uri="{BB962C8B-B14F-4D97-AF65-F5344CB8AC3E}">
        <p14:creationId xmlns:p14="http://schemas.microsoft.com/office/powerpoint/2010/main" val="3514487387"/>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创新">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t="1" b="18476"/>
          <a:stretch/>
        </p:blipFill>
        <p:spPr>
          <a:xfrm>
            <a:off x="0" y="374"/>
            <a:ext cx="12197432" cy="5590529"/>
          </a:xfrm>
          <a:prstGeom prst="rect">
            <a:avLst/>
          </a:prstGeom>
        </p:spPr>
      </p:pic>
      <p:sp>
        <p:nvSpPr>
          <p:cNvPr id="9" name="L 形 8"/>
          <p:cNvSpPr/>
          <p:nvPr userDrawn="1"/>
        </p:nvSpPr>
        <p:spPr>
          <a:xfrm rot="5400000">
            <a:off x="5945516" y="2323519"/>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8" name="Title 1">
            <a:extLst>
              <a:ext uri="{FF2B5EF4-FFF2-40B4-BE49-F238E27FC236}">
                <a16:creationId xmlns:a16="http://schemas.microsoft.com/office/drawing/2014/main" id="{FB908F03-BBCC-164B-BE54-2E836D6E7C14}"/>
              </a:ext>
            </a:extLst>
          </p:cNvPr>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5" name="Text Placeholder 5">
            <a:extLst>
              <a:ext uri="{FF2B5EF4-FFF2-40B4-BE49-F238E27FC236}">
                <a16:creationId xmlns:a16="http://schemas.microsoft.com/office/drawing/2014/main" id="{A3BE9F9B-07D9-DD4C-9CEF-250804A4145A}"/>
              </a:ext>
            </a:extLst>
          </p:cNvPr>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93A299E5-0026-5A42-88AA-B3A7F29D3ABD}"/>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184266986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攀登">
    <p:bg>
      <p:bgPr>
        <a:solidFill>
          <a:srgbClr val="FFFFFF"/>
        </a:solidFill>
        <a:effectLst/>
      </p:bgPr>
    </p:bg>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b="17902"/>
          <a:stretch/>
        </p:blipFill>
        <p:spPr>
          <a:xfrm>
            <a:off x="0" y="-74021"/>
            <a:ext cx="12197432" cy="5668718"/>
          </a:xfrm>
          <a:prstGeom prst="rect">
            <a:avLst/>
          </a:prstGeom>
        </p:spPr>
      </p:pic>
      <p:sp>
        <p:nvSpPr>
          <p:cNvPr id="2" name="Title 1"/>
          <p:cNvSpPr>
            <a:spLocks noGrp="1"/>
          </p:cNvSpPr>
          <p:nvPr>
            <p:ph type="ctrTitle" hasCustomPrompt="1"/>
          </p:nvPr>
        </p:nvSpPr>
        <p:spPr>
          <a:xfrm>
            <a:off x="898996" y="907092"/>
            <a:ext cx="6559809" cy="690255"/>
          </a:xfrm>
          <a:prstGeom prst="rect">
            <a:avLst/>
          </a:prstGeom>
        </p:spPr>
        <p:txBody>
          <a:bodyPr lIns="0" tIns="0" rIns="0" bIns="0" anchor="t">
            <a:normAutofit/>
          </a:bodyPr>
          <a:lstStyle>
            <a:lvl1pPr algn="l">
              <a:defRPr sz="3200" b="0" i="0">
                <a:solidFill>
                  <a:schemeClr val="tx1"/>
                </a:solidFill>
                <a:latin typeface="Microsoft YaHei" panose="020B0503020204020204" pitchFamily="34" charset="-122"/>
                <a:ea typeface="Microsoft YaHei" panose="020B0503020204020204" pitchFamily="34" charset="-122"/>
              </a:defRPr>
            </a:lvl1pPr>
          </a:lstStyle>
          <a:p>
            <a:r>
              <a:rPr lang="zh-CN" altLang="en-US" dirty="0"/>
              <a:t>单击此处添加标题</a:t>
            </a:r>
            <a:endParaRPr lang="en-US" dirty="0"/>
          </a:p>
        </p:txBody>
      </p:sp>
      <p:sp>
        <p:nvSpPr>
          <p:cNvPr id="8" name="L 形 7"/>
          <p:cNvSpPr/>
          <p:nvPr userDrawn="1"/>
        </p:nvSpPr>
        <p:spPr>
          <a:xfrm rot="5400000">
            <a:off x="7929967" y="1657555"/>
            <a:ext cx="701032" cy="717936"/>
          </a:xfrm>
          <a:prstGeom prst="corner">
            <a:avLst>
              <a:gd name="adj1" fmla="val 3243"/>
              <a:gd name="adj2" fmla="val 3048"/>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900"/>
          </a:p>
        </p:txBody>
      </p:sp>
      <p:sp>
        <p:nvSpPr>
          <p:cNvPr id="5" name="Text Placeholder 5">
            <a:extLst>
              <a:ext uri="{FF2B5EF4-FFF2-40B4-BE49-F238E27FC236}">
                <a16:creationId xmlns:a16="http://schemas.microsoft.com/office/drawing/2014/main" id="{6BB7B2F8-0AF7-D04F-81DD-52FDB6B7326C}"/>
              </a:ext>
            </a:extLst>
          </p:cNvPr>
          <p:cNvSpPr>
            <a:spLocks noGrp="1"/>
          </p:cNvSpPr>
          <p:nvPr>
            <p:ph type="body" sz="quarter" idx="10" hasCustomPrompt="1"/>
          </p:nvPr>
        </p:nvSpPr>
        <p:spPr>
          <a:xfrm>
            <a:off x="929260" y="1949372"/>
            <a:ext cx="6535842" cy="643926"/>
          </a:xfrm>
          <a:prstGeom prst="rect">
            <a:avLst/>
          </a:prstGeom>
        </p:spPr>
        <p:txBody>
          <a:bodyPr lIns="0" tIns="0" rIns="0" bIns="0"/>
          <a:lstStyle>
            <a:lvl1pPr>
              <a:defRPr sz="1400">
                <a:solidFill>
                  <a:schemeClr val="tx1"/>
                </a:solidFill>
              </a:defRPr>
            </a:lvl1pPr>
          </a:lstStyle>
          <a:p>
            <a:pPr lvl="0"/>
            <a:r>
              <a:rPr lang="zh-CN" altLang="en-US" dirty="0"/>
              <a:t>单击此处添加文本</a:t>
            </a:r>
            <a:endParaRPr lang="en-US" dirty="0"/>
          </a:p>
        </p:txBody>
      </p:sp>
      <p:sp>
        <p:nvSpPr>
          <p:cNvPr id="6" name="Text Placeholder 5">
            <a:extLst>
              <a:ext uri="{FF2B5EF4-FFF2-40B4-BE49-F238E27FC236}">
                <a16:creationId xmlns:a16="http://schemas.microsoft.com/office/drawing/2014/main" id="{462D1BCC-0781-514D-8FE8-12F4AF64BC39}"/>
              </a:ext>
            </a:extLst>
          </p:cNvPr>
          <p:cNvSpPr>
            <a:spLocks noGrp="1"/>
          </p:cNvSpPr>
          <p:nvPr>
            <p:ph type="body" sz="quarter" idx="11"/>
          </p:nvPr>
        </p:nvSpPr>
        <p:spPr>
          <a:xfrm>
            <a:off x="913588" y="6227190"/>
            <a:ext cx="1617170" cy="322753"/>
          </a:xfrm>
          <a:prstGeom prst="rect">
            <a:avLst/>
          </a:prstGeom>
        </p:spPr>
        <p:txBody>
          <a:bodyPr lIns="0" tIns="0" rIns="0" bIns="0"/>
          <a:lstStyle>
            <a:lvl1pPr>
              <a:defRPr sz="900">
                <a:solidFill>
                  <a:schemeClr val="tx1"/>
                </a:solidFill>
              </a:defRPr>
            </a:lvl1pPr>
          </a:lstStyle>
          <a:p>
            <a:pPr lvl="0"/>
            <a:r>
              <a:rPr lang="zh-CN" altLang="en-US"/>
              <a:t>单击此处编辑母版文本样式</a:t>
            </a:r>
          </a:p>
        </p:txBody>
      </p:sp>
    </p:spTree>
    <p:extLst>
      <p:ext uri="{BB962C8B-B14F-4D97-AF65-F5344CB8AC3E}">
        <p14:creationId xmlns:p14="http://schemas.microsoft.com/office/powerpoint/2010/main" val="537370765"/>
      </p:ext>
    </p:extLst>
  </p:cSld>
  <p:clrMapOvr>
    <a:masterClrMapping/>
  </p:clrMapOvr>
  <p:extLst mod="1">
    <p:ext uri="{DCECCB84-F9BA-43D5-87BE-67443E8EF086}">
      <p15:sldGuideLst xmlns:p15="http://schemas.microsoft.com/office/powerpoint/2012/main">
        <p15:guide id="1" orient="horz" pos="341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655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章节页">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A38214-5857-FC4E-B923-056100E16BCA}"/>
              </a:ext>
            </a:extLst>
          </p:cNvPr>
          <p:cNvSpPr>
            <a:spLocks noGrp="1"/>
          </p:cNvSpPr>
          <p:nvPr>
            <p:ph type="subTitle" idx="1" hasCustomPrompt="1"/>
          </p:nvPr>
        </p:nvSpPr>
        <p:spPr>
          <a:xfrm>
            <a:off x="729175" y="456134"/>
            <a:ext cx="10740640" cy="993400"/>
          </a:xfrm>
          <a:prstGeom prst="rect">
            <a:avLst/>
          </a:prstGeom>
        </p:spPr>
        <p:txBody>
          <a:bodyPr lIns="0" tIns="0" rIns="0" bIns="0" anchor="t">
            <a:normAutofit/>
          </a:bodyPr>
          <a:lstStyle>
            <a:lvl1pPr marL="0" indent="0" algn="l">
              <a:lnSpc>
                <a:spcPts val="3429"/>
              </a:lnSpc>
              <a:spcBef>
                <a:spcPts val="0"/>
              </a:spcBef>
              <a:buNone/>
              <a:defRPr sz="3199" baseline="0">
                <a:solidFill>
                  <a:schemeClr val="tx1"/>
                </a:solidFill>
                <a:latin typeface="Microsoft YaHei" panose="020B0503020204020204" pitchFamily="34" charset="-122"/>
                <a:ea typeface="Microsoft YaHei" panose="020B0503020204020204" pitchFamily="34" charset="-122"/>
              </a:defRPr>
            </a:lvl1pPr>
            <a:lvl2pPr marL="593722" indent="0" algn="ctr">
              <a:buNone/>
              <a:defRPr sz="2597"/>
            </a:lvl2pPr>
            <a:lvl3pPr marL="1187441" indent="0" algn="ctr">
              <a:buNone/>
              <a:defRPr sz="2338"/>
            </a:lvl3pPr>
            <a:lvl4pPr marL="1781165" indent="0" algn="ctr">
              <a:buNone/>
              <a:defRPr sz="2079"/>
            </a:lvl4pPr>
            <a:lvl5pPr marL="2374885" indent="0" algn="ctr">
              <a:buNone/>
              <a:defRPr sz="2079"/>
            </a:lvl5pPr>
            <a:lvl6pPr marL="2968606" indent="0" algn="ctr">
              <a:buNone/>
              <a:defRPr sz="2079"/>
            </a:lvl6pPr>
            <a:lvl7pPr marL="3562327" indent="0" algn="ctr">
              <a:buNone/>
              <a:defRPr sz="2079"/>
            </a:lvl7pPr>
            <a:lvl8pPr marL="4156050" indent="0" algn="ctr">
              <a:buNone/>
              <a:defRPr sz="2079"/>
            </a:lvl8pPr>
            <a:lvl9pPr marL="4749770" indent="0" algn="ctr">
              <a:buNone/>
              <a:defRPr sz="2079"/>
            </a:lvl9pPr>
          </a:lstStyle>
          <a:p>
            <a:r>
              <a:rPr lang="zh-CN" altLang="en-US" dirty="0"/>
              <a:t>单击此处添加标题</a:t>
            </a:r>
            <a:endParaRPr lang="en-US" dirty="0"/>
          </a:p>
        </p:txBody>
      </p:sp>
      <p:sp>
        <p:nvSpPr>
          <p:cNvPr id="5" name="Content Placeholder 2">
            <a:extLst>
              <a:ext uri="{FF2B5EF4-FFF2-40B4-BE49-F238E27FC236}">
                <a16:creationId xmlns:a16="http://schemas.microsoft.com/office/drawing/2014/main" id="{CA8B3F0C-616F-224A-B32F-9F9BF5EEE1BC}"/>
              </a:ext>
            </a:extLst>
          </p:cNvPr>
          <p:cNvSpPr>
            <a:spLocks noGrp="1"/>
          </p:cNvSpPr>
          <p:nvPr>
            <p:ph idx="12" hasCustomPrompt="1"/>
          </p:nvPr>
        </p:nvSpPr>
        <p:spPr>
          <a:xfrm>
            <a:off x="726022" y="1512876"/>
            <a:ext cx="10733557" cy="4690459"/>
          </a:xfrm>
          <a:prstGeom prst="rect">
            <a:avLst/>
          </a:prstGeom>
        </p:spPr>
        <p:txBody>
          <a:bodyPr lIns="0" tIns="0" rIns="0" bIns="0"/>
          <a:lstStyle>
            <a:lvl1pPr marL="179334" marR="0" indent="-168224" algn="l" defTabSz="1187441" rtl="0" eaLnBrk="1" fontAlgn="auto" latinLnBrk="0" hangingPunct="1">
              <a:lnSpc>
                <a:spcPct val="100000"/>
              </a:lnSpc>
              <a:spcBef>
                <a:spcPts val="0"/>
              </a:spcBef>
              <a:spcAft>
                <a:spcPts val="600"/>
              </a:spcAft>
              <a:buClr>
                <a:srgbClr val="000000"/>
              </a:buClr>
              <a:buSzTx/>
              <a:buFont typeface="Arial" panose="020B0604020202020204" pitchFamily="34" charset="0"/>
              <a:buChar char="•"/>
              <a:tabLst>
                <a:tab pos="1207725" algn="ctr"/>
              </a:tabLst>
              <a:defRPr sz="1800" baseline="0">
                <a:solidFill>
                  <a:schemeClr val="tx1"/>
                </a:solidFill>
                <a:latin typeface="Microsoft YaHei" panose="020B0503020204020204" pitchFamily="34" charset="-122"/>
                <a:ea typeface="Microsoft YaHei" panose="020B0503020204020204" pitchFamily="34" charset="-122"/>
                <a:cs typeface="Arial" panose="020B0604020202020204" pitchFamily="34" charset="0"/>
              </a:defRPr>
            </a:lvl1pPr>
            <a:lvl2pPr marL="328927" marR="0" indent="-168224" algn="l" defTabSz="1187441" rtl="0" eaLnBrk="1" fontAlgn="auto" latinLnBrk="0" hangingPunct="1">
              <a:lnSpc>
                <a:spcPct val="100000"/>
              </a:lnSpc>
              <a:spcBef>
                <a:spcPts val="0"/>
              </a:spcBef>
              <a:spcAft>
                <a:spcPts val="600"/>
              </a:spcAft>
              <a:buClr>
                <a:schemeClr val="tx1"/>
              </a:buClr>
              <a:buSzTx/>
              <a:buFont typeface=".AppleSystemUIFont"/>
              <a:buChar char="&gt;"/>
              <a:tabLst>
                <a:tab pos="1207725" algn="ctr"/>
              </a:tabLst>
              <a:defRPr sz="1600" baseline="0">
                <a:latin typeface="Microsoft YaHei" panose="020B0503020204020204" pitchFamily="34" charset="-122"/>
                <a:ea typeface="Microsoft YaHei" panose="020B0503020204020204" pitchFamily="34" charset="-122"/>
              </a:defRPr>
            </a:lvl2pPr>
            <a:lvl3pPr marL="1098245" marR="0" indent="-168224" algn="l" defTabSz="1187441" rtl="0" eaLnBrk="1" fontAlgn="auto" latinLnBrk="0" hangingPunct="1">
              <a:lnSpc>
                <a:spcPct val="100000"/>
              </a:lnSpc>
              <a:spcBef>
                <a:spcPts val="0"/>
              </a:spcBef>
              <a:spcAft>
                <a:spcPts val="600"/>
              </a:spcAft>
              <a:buClr>
                <a:schemeClr val="tx1"/>
              </a:buClr>
              <a:buSzTx/>
              <a:buFont typeface=".AppleSystemUIFont"/>
              <a:buChar char="-"/>
              <a:tabLst>
                <a:tab pos="1207725" algn="ctr"/>
              </a:tabLst>
              <a:defRPr sz="1299" baseline="0">
                <a:latin typeface="Microsoft YaHei" panose="020B0503020204020204" pitchFamily="34" charset="-122"/>
                <a:ea typeface="Microsoft YaHei" panose="020B0503020204020204" pitchFamily="34" charset="-122"/>
              </a:defRPr>
            </a:lvl3pPr>
            <a:lvl4pPr marL="525692" indent="-171108">
              <a:buFont typeface="Arial" panose="020B0604020202020204" pitchFamily="34" charset="0"/>
              <a:buChar char="•"/>
              <a:tabLst>
                <a:tab pos="1208057" algn="ctr"/>
              </a:tabLst>
              <a:defRPr sz="1299" baseline="0"/>
            </a:lvl4pPr>
            <a:lvl5pPr marL="525692" indent="-171108">
              <a:buFont typeface="Arial" panose="020B0604020202020204" pitchFamily="34" charset="0"/>
              <a:buChar char="•"/>
              <a:tabLst>
                <a:tab pos="1208057" algn="ctr"/>
              </a:tabLst>
              <a:defRPr sz="1299" baseline="0"/>
            </a:lvl5pPr>
          </a:lstStyle>
          <a:p>
            <a:pPr lvl="0"/>
            <a:r>
              <a:rPr lang="zh-CN" altLang="en-US" dirty="0"/>
              <a:t>单击此处添加文本</a:t>
            </a:r>
            <a:endParaRPr lang="en-US" dirty="0"/>
          </a:p>
          <a:p>
            <a:pPr marL="328927" marR="0" lvl="1" indent="-168224" algn="l" defTabSz="1187441"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725" algn="ctr"/>
              </a:tabLst>
              <a:defRPr/>
            </a:pPr>
            <a:r>
              <a:rPr lang="zh-CN" altLang="en-US" dirty="0"/>
              <a:t>单击此处添加文本</a:t>
            </a:r>
            <a:endParaRPr lang="en-US" dirty="0"/>
          </a:p>
          <a:p>
            <a:pPr marL="1098245" marR="0" lvl="2" indent="-168224" algn="l" defTabSz="1187441"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725" algn="ctr"/>
              </a:tabLst>
              <a:defRPr/>
            </a:pPr>
            <a:r>
              <a:rPr lang="zh-CN" altLang="en-US" dirty="0"/>
              <a:t>单击此处添加文本</a:t>
            </a:r>
            <a:endParaRPr lang="en-US" dirty="0"/>
          </a:p>
          <a:p>
            <a:pPr marL="1098245" marR="0" lvl="2" indent="-168224" algn="l" defTabSz="1187441"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tab pos="1207725" algn="ctr"/>
              </a:tabLst>
              <a:defRPr/>
            </a:pPr>
            <a:endParaRPr lang="en-US" altLang="zh-CN" dirty="0"/>
          </a:p>
        </p:txBody>
      </p:sp>
    </p:spTree>
    <p:extLst>
      <p:ext uri="{BB962C8B-B14F-4D97-AF65-F5344CB8AC3E}">
        <p14:creationId xmlns:p14="http://schemas.microsoft.com/office/powerpoint/2010/main" val="2676281958"/>
      </p:ext>
    </p:extLst>
  </p:cSld>
  <p:clrMapOvr>
    <a:masterClrMapping/>
  </p:clrMapOvr>
  <p:extLst mod="1">
    <p:ext uri="{DCECCB84-F9BA-43D5-87BE-67443E8EF086}">
      <p15:sldGuideLst xmlns:p15="http://schemas.microsoft.com/office/powerpoint/2012/main">
        <p15:guide id="1" pos="38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page">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AF307D-40F4-EC4C-9108-79E948007529}"/>
              </a:ext>
            </a:extLst>
          </p:cNvPr>
          <p:cNvSpPr txBox="1"/>
          <p:nvPr userDrawn="1"/>
        </p:nvSpPr>
        <p:spPr>
          <a:xfrm>
            <a:off x="607487" y="1402066"/>
            <a:ext cx="3921034" cy="854717"/>
          </a:xfrm>
          <a:prstGeom prst="rect">
            <a:avLst/>
          </a:prstGeom>
          <a:noFill/>
        </p:spPr>
        <p:txBody>
          <a:bodyPr wrap="square" rtlCol="0">
            <a:spAutoFit/>
          </a:bodyPr>
          <a:lstStyle/>
          <a:p>
            <a:pPr algn="l"/>
            <a:r>
              <a:rPr lang="en-US" sz="4938">
                <a:solidFill>
                  <a:schemeClr val="tx1"/>
                </a:solidFill>
              </a:rPr>
              <a:t>Thank you.</a:t>
            </a:r>
          </a:p>
        </p:txBody>
      </p:sp>
    </p:spTree>
    <p:extLst>
      <p:ext uri="{BB962C8B-B14F-4D97-AF65-F5344CB8AC3E}">
        <p14:creationId xmlns:p14="http://schemas.microsoft.com/office/powerpoint/2010/main" val="750596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960DD1-8AC3-8F46-9D2D-BF81187F43FC}"/>
              </a:ext>
            </a:extLst>
          </p:cNvPr>
          <p:cNvSpPr txBox="1"/>
          <p:nvPr userDrawn="1"/>
        </p:nvSpPr>
        <p:spPr>
          <a:xfrm>
            <a:off x="607486" y="1402064"/>
            <a:ext cx="3921034" cy="854717"/>
          </a:xfrm>
          <a:prstGeom prst="rect">
            <a:avLst/>
          </a:prstGeom>
          <a:noFill/>
        </p:spPr>
        <p:txBody>
          <a:bodyPr wrap="square" rtlCol="0">
            <a:spAutoFit/>
          </a:bodyPr>
          <a:lstStyle/>
          <a:p>
            <a:pPr algn="l"/>
            <a:r>
              <a:rPr lang="en-US" sz="4800" dirty="0">
                <a:solidFill>
                  <a:schemeClr val="tx1"/>
                </a:solidFill>
              </a:rPr>
              <a:t>Thank you.</a:t>
            </a:r>
          </a:p>
        </p:txBody>
      </p:sp>
    </p:spTree>
    <p:extLst>
      <p:ext uri="{BB962C8B-B14F-4D97-AF65-F5344CB8AC3E}">
        <p14:creationId xmlns:p14="http://schemas.microsoft.com/office/powerpoint/2010/main" val="3664786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9181AA-8E93-7743-ADEB-8A06A0DFC13A}"/>
              </a:ext>
            </a:extLst>
          </p:cNvPr>
          <p:cNvSpPr/>
          <p:nvPr userDrawn="1"/>
        </p:nvSpPr>
        <p:spPr>
          <a:xfrm>
            <a:off x="0" y="5590903"/>
            <a:ext cx="12196763" cy="126709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5" name="Picture 4">
            <a:extLst>
              <a:ext uri="{FF2B5EF4-FFF2-40B4-BE49-F238E27FC236}">
                <a16:creationId xmlns:a16="http://schemas.microsoft.com/office/drawing/2014/main" id="{E6E8B5C1-4D37-8442-902D-D86F9BBDE27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208751" y="5970991"/>
            <a:ext cx="2260800" cy="489278"/>
          </a:xfrm>
          <a:prstGeom prst="rect">
            <a:avLst/>
          </a:prstGeom>
        </p:spPr>
      </p:pic>
    </p:spTree>
    <p:extLst>
      <p:ext uri="{BB962C8B-B14F-4D97-AF65-F5344CB8AC3E}">
        <p14:creationId xmlns:p14="http://schemas.microsoft.com/office/powerpoint/2010/main" val="408710483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92" r:id="rId3"/>
    <p:sldLayoutId id="2147483824" r:id="rId4"/>
    <p:sldLayoutId id="2147483897" r:id="rId5"/>
    <p:sldLayoutId id="2147483898" r:id="rId6"/>
    <p:sldLayoutId id="2147483899" r:id="rId7"/>
  </p:sldLayoutIdLst>
  <p:hf hdr="0" ftr="0" dt="0"/>
  <p:txStyles>
    <p:titleStyle>
      <a:lvl1pPr algn="l" defTabSz="914400" rtl="0" eaLnBrk="1" latinLnBrk="0" hangingPunct="1">
        <a:lnSpc>
          <a:spcPts val="3440"/>
        </a:lnSpc>
        <a:spcBef>
          <a:spcPct val="0"/>
        </a:spcBef>
        <a:buNone/>
        <a:defRPr sz="3200" kern="1200">
          <a:solidFill>
            <a:schemeClr val="tx1"/>
          </a:solidFill>
          <a:latin typeface="Microsoft YaHei" panose="020B0503020204020204" pitchFamily="34" charset="-122"/>
          <a:ea typeface="Microsoft YaHei" panose="020B0503020204020204" pitchFamily="34" charset="-122"/>
          <a:cs typeface="+mj-cs"/>
        </a:defRPr>
      </a:lvl1pPr>
    </p:titleStyle>
    <p:bodyStyle>
      <a:lvl1pPr marL="0" indent="0" algn="l" defTabSz="914400" rtl="0" eaLnBrk="1" latinLnBrk="0" hangingPunct="1">
        <a:lnSpc>
          <a:spcPct val="100000"/>
        </a:lnSpc>
        <a:spcBef>
          <a:spcPts val="0"/>
        </a:spcBef>
        <a:buFontTx/>
        <a:buNone/>
        <a:defRPr sz="1000" kern="1200">
          <a:solidFill>
            <a:srgbClr val="1D1D1B"/>
          </a:solidFill>
          <a:latin typeface="Arial" panose="020B0604020202020204" pitchFamily="34" charset="0"/>
          <a:ea typeface="Microsoft YaHei" panose="020B0503020204020204" pitchFamily="34" charset="-122"/>
          <a:cs typeface="Arial" panose="020B0604020202020204" pitchFamily="34" charset="0"/>
        </a:defRPr>
      </a:lvl1pPr>
      <a:lvl2pPr marL="4572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75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239436"/>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85A3D6-1271-D247-9E96-1B376F4BE7BE}"/>
              </a:ext>
            </a:extLst>
          </p:cNvPr>
          <p:cNvSpPr txBox="1"/>
          <p:nvPr userDrawn="1"/>
        </p:nvSpPr>
        <p:spPr>
          <a:xfrm>
            <a:off x="1095467" y="6356939"/>
            <a:ext cx="3503965" cy="230832"/>
          </a:xfrm>
          <a:prstGeom prst="rect">
            <a:avLst/>
          </a:prstGeom>
          <a:noFill/>
        </p:spPr>
        <p:txBody>
          <a:bodyPr wrap="square" rtlCol="0">
            <a:spAutoFit/>
          </a:bodyPr>
          <a:lstStyle/>
          <a:p>
            <a:r>
              <a:rPr lang="en-US" altLang="zh-CN" sz="900" b="0" kern="1200" baseline="0" dirty="0">
                <a:solidFill>
                  <a:srgbClr val="1D1D1B"/>
                </a:solidFill>
                <a:latin typeface="Arial" panose="020B0604020202020204" pitchFamily="34" charset="0"/>
                <a:ea typeface="+mn-ea"/>
                <a:cs typeface="Arial" panose="020B0604020202020204" pitchFamily="34" charset="0"/>
              </a:rPr>
              <a:t>Huawei Proprietary - Restricted Distribution</a:t>
            </a:r>
            <a:endParaRPr lang="en-US" sz="900" b="0" kern="1200" baseline="0" dirty="0">
              <a:solidFill>
                <a:srgbClr val="1D1D1B"/>
              </a:solidFill>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BEE2EE-BF4D-7A4A-B3C6-9E47668CCD98}"/>
              </a:ext>
            </a:extLst>
          </p:cNvPr>
          <p:cNvSpPr txBox="1"/>
          <p:nvPr userDrawn="1"/>
        </p:nvSpPr>
        <p:spPr>
          <a:xfrm>
            <a:off x="734131" y="6402806"/>
            <a:ext cx="499729" cy="138499"/>
          </a:xfrm>
          <a:prstGeom prst="rect">
            <a:avLst/>
          </a:prstGeom>
          <a:noFill/>
        </p:spPr>
        <p:txBody>
          <a:bodyPr wrap="square" lIns="0" tIns="0" rIns="0" bIns="0" rtlCol="0">
            <a:spAutoFit/>
          </a:bodyPr>
          <a:lstStyle/>
          <a:p>
            <a:pPr marL="0" marR="0" lvl="0" indent="0" algn="l" defTabSz="890849" rtl="0" eaLnBrk="1" fontAlgn="auto" latinLnBrk="0" hangingPunct="1">
              <a:lnSpc>
                <a:spcPct val="100000"/>
              </a:lnSpc>
              <a:spcBef>
                <a:spcPts val="0"/>
              </a:spcBef>
              <a:spcAft>
                <a:spcPts val="0"/>
              </a:spcAft>
              <a:buClrTx/>
              <a:buSzTx/>
              <a:buFontTx/>
              <a:buNone/>
              <a:tabLst/>
              <a:defRPr/>
            </a:pPr>
            <a:fld id="{C3837181-38C6-AD4F-B8BA-B444770388BB}" type="slidenum">
              <a:rPr lang="en-US" sz="900" smtClean="0">
                <a:solidFill>
                  <a:srgbClr val="1D1D1B"/>
                </a:solidFill>
                <a:latin typeface="Arial" panose="020B0604020202020204" pitchFamily="34" charset="0"/>
                <a:cs typeface="Arial" panose="020B0604020202020204" pitchFamily="34" charset="0"/>
              </a:rPr>
              <a:pPr marL="0" marR="0" lvl="0" indent="0" algn="l" defTabSz="890849" rtl="0" eaLnBrk="1" fontAlgn="auto" latinLnBrk="0" hangingPunct="1">
                <a:lnSpc>
                  <a:spcPct val="100000"/>
                </a:lnSpc>
                <a:spcBef>
                  <a:spcPts val="0"/>
                </a:spcBef>
                <a:spcAft>
                  <a:spcPts val="0"/>
                </a:spcAft>
                <a:buClrTx/>
                <a:buSzTx/>
                <a:buFontTx/>
                <a:buNone/>
                <a:tabLst/>
                <a:defRPr/>
              </a:pPr>
              <a:t>‹#›</a:t>
            </a:fld>
            <a:endParaRPr lang="en-US" sz="900" dirty="0">
              <a:solidFill>
                <a:srgbClr val="1D1D1B"/>
              </a:solidFill>
              <a:latin typeface="Arial" panose="020B0604020202020204" pitchFamily="34" charset="0"/>
              <a:cs typeface="Arial" panose="020B0604020202020204" pitchFamily="34" charset="0"/>
            </a:endParaRPr>
          </a:p>
        </p:txBody>
      </p:sp>
      <p:grpSp>
        <p:nvGrpSpPr>
          <p:cNvPr id="88" name="Group 87">
            <a:extLst>
              <a:ext uri="{FF2B5EF4-FFF2-40B4-BE49-F238E27FC236}">
                <a16:creationId xmlns:a16="http://schemas.microsoft.com/office/drawing/2014/main" id="{37333705-F8D6-2847-B3CB-F2FAB51E2A3B}"/>
              </a:ext>
            </a:extLst>
          </p:cNvPr>
          <p:cNvGrpSpPr>
            <a:grpSpLocks noChangeAspect="1"/>
          </p:cNvGrpSpPr>
          <p:nvPr userDrawn="1"/>
        </p:nvGrpSpPr>
        <p:grpSpPr>
          <a:xfrm>
            <a:off x="12290470" y="2625389"/>
            <a:ext cx="1967973" cy="4233515"/>
            <a:chOff x="5343885" y="-48857"/>
            <a:chExt cx="3271316" cy="7037279"/>
          </a:xfrm>
        </p:grpSpPr>
        <p:sp>
          <p:nvSpPr>
            <p:cNvPr id="89" name="矩形 13">
              <a:extLst>
                <a:ext uri="{FF2B5EF4-FFF2-40B4-BE49-F238E27FC236}">
                  <a16:creationId xmlns:a16="http://schemas.microsoft.com/office/drawing/2014/main" id="{B14DFA89-D483-CF47-82CC-DD86D7CAB09E}"/>
                </a:ext>
              </a:extLst>
            </p:cNvPr>
            <p:cNvSpPr/>
            <p:nvPr userDrawn="1"/>
          </p:nvSpPr>
          <p:spPr>
            <a:xfrm>
              <a:off x="5356401" y="1934171"/>
              <a:ext cx="791510" cy="664397"/>
            </a:xfrm>
            <a:prstGeom prst="rect">
              <a:avLst/>
            </a:prstGeom>
            <a:solidFill>
              <a:srgbClr val="C4005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196/0/84</a:t>
              </a:r>
            </a:p>
          </p:txBody>
        </p:sp>
        <p:sp>
          <p:nvSpPr>
            <p:cNvPr id="90" name="文本框 15">
              <a:extLst>
                <a:ext uri="{FF2B5EF4-FFF2-40B4-BE49-F238E27FC236}">
                  <a16:creationId xmlns:a16="http://schemas.microsoft.com/office/drawing/2014/main" id="{8223ADA0-340A-794B-93B7-24AFF612A719}"/>
                </a:ext>
              </a:extLst>
            </p:cNvPr>
            <p:cNvSpPr txBox="1"/>
            <p:nvPr userDrawn="1"/>
          </p:nvSpPr>
          <p:spPr>
            <a:xfrm>
              <a:off x="5352723" y="1694497"/>
              <a:ext cx="1052647"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公司辅助色</a:t>
              </a:r>
            </a:p>
          </p:txBody>
        </p:sp>
        <p:sp>
          <p:nvSpPr>
            <p:cNvPr id="91" name="矩形 13">
              <a:extLst>
                <a:ext uri="{FF2B5EF4-FFF2-40B4-BE49-F238E27FC236}">
                  <a16:creationId xmlns:a16="http://schemas.microsoft.com/office/drawing/2014/main" id="{5F63E0E3-4F22-7948-AB1A-40A84ECA92EC}"/>
                </a:ext>
              </a:extLst>
            </p:cNvPr>
            <p:cNvSpPr/>
            <p:nvPr userDrawn="1"/>
          </p:nvSpPr>
          <p:spPr>
            <a:xfrm>
              <a:off x="6184680" y="1934171"/>
              <a:ext cx="791510" cy="664397"/>
            </a:xfrm>
            <a:prstGeom prst="rect">
              <a:avLst/>
            </a:prstGeom>
            <a:solidFill>
              <a:srgbClr val="CB377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203/55/120</a:t>
              </a:r>
            </a:p>
          </p:txBody>
        </p:sp>
        <p:sp>
          <p:nvSpPr>
            <p:cNvPr id="92" name="矩形 13">
              <a:extLst>
                <a:ext uri="{FF2B5EF4-FFF2-40B4-BE49-F238E27FC236}">
                  <a16:creationId xmlns:a16="http://schemas.microsoft.com/office/drawing/2014/main" id="{29C4A3C6-7C7B-7140-8F73-591E9F49143F}"/>
                </a:ext>
              </a:extLst>
            </p:cNvPr>
            <p:cNvSpPr/>
            <p:nvPr userDrawn="1"/>
          </p:nvSpPr>
          <p:spPr>
            <a:xfrm>
              <a:off x="5356401" y="3403061"/>
              <a:ext cx="791510" cy="664397"/>
            </a:xfrm>
            <a:prstGeom prst="rect">
              <a:avLst/>
            </a:prstGeom>
            <a:solidFill>
              <a:srgbClr val="ED6D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237/109/0</a:t>
              </a:r>
            </a:p>
          </p:txBody>
        </p:sp>
        <p:sp>
          <p:nvSpPr>
            <p:cNvPr id="93" name="矩形 13">
              <a:extLst>
                <a:ext uri="{FF2B5EF4-FFF2-40B4-BE49-F238E27FC236}">
                  <a16:creationId xmlns:a16="http://schemas.microsoft.com/office/drawing/2014/main" id="{BE4C9A8D-46B0-5B40-BC47-DB6C4899227F}"/>
                </a:ext>
              </a:extLst>
            </p:cNvPr>
            <p:cNvSpPr/>
            <p:nvPr userDrawn="1"/>
          </p:nvSpPr>
          <p:spPr>
            <a:xfrm>
              <a:off x="6184680" y="2673360"/>
              <a:ext cx="791510" cy="664397"/>
            </a:xfrm>
            <a:prstGeom prst="rect">
              <a:avLst/>
            </a:prstGeom>
            <a:solidFill>
              <a:srgbClr val="99363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153/54/54</a:t>
              </a:r>
            </a:p>
          </p:txBody>
        </p:sp>
        <p:sp>
          <p:nvSpPr>
            <p:cNvPr id="94" name="矩形 13">
              <a:extLst>
                <a:ext uri="{FF2B5EF4-FFF2-40B4-BE49-F238E27FC236}">
                  <a16:creationId xmlns:a16="http://schemas.microsoft.com/office/drawing/2014/main" id="{612F2ED4-F7A4-9E48-95E1-8D07B3BBE962}"/>
                </a:ext>
              </a:extLst>
            </p:cNvPr>
            <p:cNvSpPr/>
            <p:nvPr userDrawn="1"/>
          </p:nvSpPr>
          <p:spPr>
            <a:xfrm>
              <a:off x="5356401" y="4866463"/>
              <a:ext cx="791510" cy="664397"/>
            </a:xfrm>
            <a:prstGeom prst="rect">
              <a:avLst/>
            </a:prstGeom>
            <a:solidFill>
              <a:srgbClr val="62B23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98/178/48</a:t>
              </a:r>
            </a:p>
          </p:txBody>
        </p:sp>
        <p:sp>
          <p:nvSpPr>
            <p:cNvPr id="95" name="矩形 13">
              <a:extLst>
                <a:ext uri="{FF2B5EF4-FFF2-40B4-BE49-F238E27FC236}">
                  <a16:creationId xmlns:a16="http://schemas.microsoft.com/office/drawing/2014/main" id="{A9E1D476-C288-8945-A68A-1F20C557294B}"/>
                </a:ext>
              </a:extLst>
            </p:cNvPr>
            <p:cNvSpPr/>
            <p:nvPr userDrawn="1"/>
          </p:nvSpPr>
          <p:spPr>
            <a:xfrm>
              <a:off x="6184680" y="3415851"/>
              <a:ext cx="791510" cy="664397"/>
            </a:xfrm>
            <a:prstGeom prst="rect">
              <a:avLst/>
            </a:prstGeom>
            <a:solidFill>
              <a:srgbClr val="F2894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242/137/68</a:t>
              </a:r>
              <a:endParaRPr kumimoji="1" lang="mr-IN" altLang="zh-CN" sz="500" b="1" dirty="0">
                <a:solidFill>
                  <a:srgbClr val="FFFFFF"/>
                </a:solidFill>
                <a:latin typeface="Arial" charset="0"/>
                <a:ea typeface="Arial" charset="0"/>
                <a:cs typeface="Arial" charset="0"/>
              </a:endParaRPr>
            </a:p>
          </p:txBody>
        </p:sp>
        <p:sp>
          <p:nvSpPr>
            <p:cNvPr id="96" name="矩形 13">
              <a:extLst>
                <a:ext uri="{FF2B5EF4-FFF2-40B4-BE49-F238E27FC236}">
                  <a16:creationId xmlns:a16="http://schemas.microsoft.com/office/drawing/2014/main" id="{42823EBB-E62E-F149-AC9A-09950051F283}"/>
                </a:ext>
              </a:extLst>
            </p:cNvPr>
            <p:cNvSpPr/>
            <p:nvPr userDrawn="1"/>
          </p:nvSpPr>
          <p:spPr>
            <a:xfrm>
              <a:off x="5353240" y="184963"/>
              <a:ext cx="791510" cy="664397"/>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185C</a:t>
              </a:r>
            </a:p>
            <a:p>
              <a:pPr algn="ctr">
                <a:lnSpc>
                  <a:spcPts val="620"/>
                </a:lnSpc>
                <a:spcBef>
                  <a:spcPts val="0"/>
                </a:spcBef>
              </a:pPr>
              <a:r>
                <a:rPr kumimoji="1" lang="en-US" altLang="zh-CN" sz="500" b="1" dirty="0">
                  <a:solidFill>
                    <a:schemeClr val="tx2"/>
                  </a:solidFill>
                  <a:latin typeface="Arial" charset="0"/>
                  <a:ea typeface="Arial" charset="0"/>
                  <a:cs typeface="Arial" charset="0"/>
                </a:rPr>
                <a:t>RGB </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199/0/11  </a:t>
              </a:r>
            </a:p>
          </p:txBody>
        </p:sp>
        <p:sp>
          <p:nvSpPr>
            <p:cNvPr id="97" name="文本框 15">
              <a:extLst>
                <a:ext uri="{FF2B5EF4-FFF2-40B4-BE49-F238E27FC236}">
                  <a16:creationId xmlns:a16="http://schemas.microsoft.com/office/drawing/2014/main" id="{EA01C299-6FF2-3642-AAEC-A1DF62D9C654}"/>
                </a:ext>
              </a:extLst>
            </p:cNvPr>
            <p:cNvSpPr txBox="1"/>
            <p:nvPr userDrawn="1"/>
          </p:nvSpPr>
          <p:spPr>
            <a:xfrm>
              <a:off x="5343885" y="-48857"/>
              <a:ext cx="726488" cy="204645"/>
            </a:xfrm>
            <a:prstGeom prst="rect">
              <a:avLst/>
            </a:prstGeom>
            <a:noFill/>
          </p:spPr>
          <p:txBody>
            <a:bodyPr wrap="square" lIns="0" tIns="0" rIns="0" bIns="0" rtlCol="0" anchor="b" anchorCtr="0">
              <a:spAutoFit/>
            </a:bodyPr>
            <a:lstStyle/>
            <a:p>
              <a:pPr algn="l">
                <a:lnSpc>
                  <a:spcPct val="100000"/>
                </a:lnSpc>
              </a:pPr>
              <a:r>
                <a:rPr kumimoji="1" lang="zh-CN" altLang="en-US" sz="800" b="0" i="0" dirty="0">
                  <a:solidFill>
                    <a:schemeClr val="tx1"/>
                  </a:solidFill>
                  <a:latin typeface="Microsoft YaHei" panose="020B0503020204020204" pitchFamily="34" charset="-122"/>
                  <a:ea typeface="Microsoft YaHei" panose="020B0503020204020204" pitchFamily="34" charset="-122"/>
                </a:rPr>
                <a:t>公司色</a:t>
              </a:r>
            </a:p>
          </p:txBody>
        </p:sp>
        <p:sp>
          <p:nvSpPr>
            <p:cNvPr id="98" name="矩形 13">
              <a:extLst>
                <a:ext uri="{FF2B5EF4-FFF2-40B4-BE49-F238E27FC236}">
                  <a16:creationId xmlns:a16="http://schemas.microsoft.com/office/drawing/2014/main" id="{B84AB502-165F-764A-9621-65CA8CBBEAEA}"/>
                </a:ext>
              </a:extLst>
            </p:cNvPr>
            <p:cNvSpPr/>
            <p:nvPr userDrawn="1"/>
          </p:nvSpPr>
          <p:spPr>
            <a:xfrm>
              <a:off x="5352600" y="918047"/>
              <a:ext cx="791510" cy="664397"/>
            </a:xfrm>
            <a:prstGeom prst="rect">
              <a:avLst/>
            </a:pr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chemeClr val="tx2"/>
                  </a:solidFill>
                  <a:latin typeface="Arial" charset="0"/>
                  <a:ea typeface="Arial" charset="0"/>
                  <a:cs typeface="Arial" charset="0"/>
                </a:rPr>
                <a:t>PANTONE 186C</a:t>
              </a:r>
            </a:p>
            <a:p>
              <a:pPr algn="ctr">
                <a:lnSpc>
                  <a:spcPts val="620"/>
                </a:lnSpc>
              </a:pPr>
              <a:r>
                <a:rPr kumimoji="1" lang="en-US" altLang="zh-CN" sz="500" b="1" dirty="0">
                  <a:solidFill>
                    <a:schemeClr val="tx2"/>
                  </a:solidFill>
                  <a:latin typeface="Arial" charset="0"/>
                  <a:ea typeface="Arial" charset="0"/>
                  <a:cs typeface="Arial" charset="0"/>
                </a:rPr>
                <a:t>RGB</a:t>
              </a:r>
              <a:br>
                <a:rPr kumimoji="1" lang="en-US" altLang="zh-CN" sz="500" b="1" dirty="0">
                  <a:solidFill>
                    <a:schemeClr val="tx2"/>
                  </a:solidFill>
                  <a:latin typeface="Arial" charset="0"/>
                  <a:ea typeface="Arial" charset="0"/>
                  <a:cs typeface="Arial" charset="0"/>
                </a:rPr>
              </a:br>
              <a:r>
                <a:rPr kumimoji="1" lang="en-US" altLang="zh-CN" sz="500" b="1" dirty="0">
                  <a:solidFill>
                    <a:schemeClr val="tx2"/>
                  </a:solidFill>
                  <a:latin typeface="Arial" charset="0"/>
                  <a:ea typeface="Arial" charset="0"/>
                  <a:cs typeface="Arial" charset="0"/>
                </a:rPr>
                <a:t>200/16/46  </a:t>
              </a:r>
            </a:p>
          </p:txBody>
        </p:sp>
        <p:sp>
          <p:nvSpPr>
            <p:cNvPr id="99" name="矩形 13">
              <a:extLst>
                <a:ext uri="{FF2B5EF4-FFF2-40B4-BE49-F238E27FC236}">
                  <a16:creationId xmlns:a16="http://schemas.microsoft.com/office/drawing/2014/main" id="{CB8870E8-3E95-764C-B621-A168E194CC7A}"/>
                </a:ext>
              </a:extLst>
            </p:cNvPr>
            <p:cNvSpPr/>
            <p:nvPr userDrawn="1"/>
          </p:nvSpPr>
          <p:spPr>
            <a:xfrm>
              <a:off x="5354164" y="2665974"/>
              <a:ext cx="791510" cy="664397"/>
            </a:xfrm>
            <a:prstGeom prst="rect">
              <a:avLst/>
            </a:prstGeom>
            <a:solidFill>
              <a:srgbClr val="7F000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127/0/1</a:t>
              </a:r>
            </a:p>
          </p:txBody>
        </p:sp>
        <p:sp>
          <p:nvSpPr>
            <p:cNvPr id="100" name="矩形 13">
              <a:extLst>
                <a:ext uri="{FF2B5EF4-FFF2-40B4-BE49-F238E27FC236}">
                  <a16:creationId xmlns:a16="http://schemas.microsoft.com/office/drawing/2014/main" id="{356EF69A-1936-544F-A95F-0664F4E186D5}"/>
                </a:ext>
              </a:extLst>
            </p:cNvPr>
            <p:cNvSpPr/>
            <p:nvPr userDrawn="1"/>
          </p:nvSpPr>
          <p:spPr>
            <a:xfrm>
              <a:off x="5354164" y="4134866"/>
              <a:ext cx="791510" cy="664397"/>
            </a:xfrm>
            <a:prstGeom prst="rect">
              <a:avLst/>
            </a:prstGeom>
            <a:solidFill>
              <a:srgbClr val="FCC8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52/200/0</a:t>
              </a:r>
            </a:p>
          </p:txBody>
        </p:sp>
        <p:sp>
          <p:nvSpPr>
            <p:cNvPr id="101" name="矩形 13">
              <a:extLst>
                <a:ext uri="{FF2B5EF4-FFF2-40B4-BE49-F238E27FC236}">
                  <a16:creationId xmlns:a16="http://schemas.microsoft.com/office/drawing/2014/main" id="{03EBAB43-95A5-1C4A-8458-B86EB3D51FCA}"/>
                </a:ext>
              </a:extLst>
            </p:cNvPr>
            <p:cNvSpPr/>
            <p:nvPr userDrawn="1"/>
          </p:nvSpPr>
          <p:spPr>
            <a:xfrm>
              <a:off x="5354164" y="5596166"/>
              <a:ext cx="791510" cy="664397"/>
            </a:xfrm>
            <a:prstGeom prst="rect">
              <a:avLst/>
            </a:prstGeom>
            <a:solidFill>
              <a:srgbClr val="30B5C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48/181/197</a:t>
              </a:r>
            </a:p>
          </p:txBody>
        </p:sp>
        <p:sp>
          <p:nvSpPr>
            <p:cNvPr id="102" name="矩形 13">
              <a:extLst>
                <a:ext uri="{FF2B5EF4-FFF2-40B4-BE49-F238E27FC236}">
                  <a16:creationId xmlns:a16="http://schemas.microsoft.com/office/drawing/2014/main" id="{371A8520-F934-304C-B57F-B49F768694E2}"/>
                </a:ext>
              </a:extLst>
            </p:cNvPr>
            <p:cNvSpPr/>
            <p:nvPr userDrawn="1"/>
          </p:nvSpPr>
          <p:spPr>
            <a:xfrm>
              <a:off x="6184543" y="4866463"/>
              <a:ext cx="791510" cy="664398"/>
            </a:xfrm>
            <a:prstGeom prst="rect">
              <a:avLst/>
            </a:prstGeom>
            <a:solidFill>
              <a:srgbClr val="81C15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129/193/95</a:t>
              </a:r>
            </a:p>
          </p:txBody>
        </p:sp>
        <p:sp>
          <p:nvSpPr>
            <p:cNvPr id="103" name="矩形 13">
              <a:extLst>
                <a:ext uri="{FF2B5EF4-FFF2-40B4-BE49-F238E27FC236}">
                  <a16:creationId xmlns:a16="http://schemas.microsoft.com/office/drawing/2014/main" id="{B83004D7-279B-C14E-9FCF-870FA1B74FDF}"/>
                </a:ext>
              </a:extLst>
            </p:cNvPr>
            <p:cNvSpPr/>
            <p:nvPr userDrawn="1"/>
          </p:nvSpPr>
          <p:spPr>
            <a:xfrm>
              <a:off x="6182308" y="4134866"/>
              <a:ext cx="791510" cy="664398"/>
            </a:xfrm>
            <a:prstGeom prst="rect">
              <a:avLst/>
            </a:prstGeom>
            <a:solidFill>
              <a:srgbClr val="FDD35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253/211/81</a:t>
              </a:r>
            </a:p>
          </p:txBody>
        </p:sp>
        <p:sp>
          <p:nvSpPr>
            <p:cNvPr id="104" name="矩形 13">
              <a:extLst>
                <a:ext uri="{FF2B5EF4-FFF2-40B4-BE49-F238E27FC236}">
                  <a16:creationId xmlns:a16="http://schemas.microsoft.com/office/drawing/2014/main" id="{99635968-4E69-CC41-9D78-6DF253FE3035}"/>
                </a:ext>
              </a:extLst>
            </p:cNvPr>
            <p:cNvSpPr/>
            <p:nvPr userDrawn="1"/>
          </p:nvSpPr>
          <p:spPr>
            <a:xfrm>
              <a:off x="6177324" y="5596166"/>
              <a:ext cx="791510" cy="664398"/>
            </a:xfrm>
            <a:prstGeom prst="rect">
              <a:avLst/>
            </a:prstGeom>
            <a:solidFill>
              <a:srgbClr val="56C4D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86/196/210</a:t>
              </a:r>
            </a:p>
          </p:txBody>
        </p:sp>
        <p:sp>
          <p:nvSpPr>
            <p:cNvPr id="105" name="矩形 13">
              <a:extLst>
                <a:ext uri="{FF2B5EF4-FFF2-40B4-BE49-F238E27FC236}">
                  <a16:creationId xmlns:a16="http://schemas.microsoft.com/office/drawing/2014/main" id="{BDBE4949-07B7-F046-AD95-68E4B0C11CCD}"/>
                </a:ext>
              </a:extLst>
            </p:cNvPr>
            <p:cNvSpPr/>
            <p:nvPr/>
          </p:nvSpPr>
          <p:spPr>
            <a:xfrm>
              <a:off x="6186245" y="184963"/>
              <a:ext cx="791510" cy="664397"/>
            </a:xfrm>
            <a:prstGeom prst="rect">
              <a:avLst/>
            </a:prstGeom>
            <a:solidFill>
              <a:srgbClr val="D3394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211/57/65</a:t>
              </a:r>
            </a:p>
          </p:txBody>
        </p:sp>
        <p:sp>
          <p:nvSpPr>
            <p:cNvPr id="106" name="矩形 13">
              <a:extLst>
                <a:ext uri="{FF2B5EF4-FFF2-40B4-BE49-F238E27FC236}">
                  <a16:creationId xmlns:a16="http://schemas.microsoft.com/office/drawing/2014/main" id="{AA9F9E00-6A31-F14B-A2E4-79908835FD14}"/>
                </a:ext>
              </a:extLst>
            </p:cNvPr>
            <p:cNvSpPr/>
            <p:nvPr/>
          </p:nvSpPr>
          <p:spPr>
            <a:xfrm>
              <a:off x="6185604" y="918047"/>
              <a:ext cx="791510" cy="664397"/>
            </a:xfrm>
            <a:prstGeom prst="rect">
              <a:avLst/>
            </a:prstGeom>
            <a:solidFill>
              <a:srgbClr val="D3385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211/56/89</a:t>
              </a:r>
            </a:p>
          </p:txBody>
        </p:sp>
        <p:sp>
          <p:nvSpPr>
            <p:cNvPr id="107" name="矩形 13">
              <a:extLst>
                <a:ext uri="{FF2B5EF4-FFF2-40B4-BE49-F238E27FC236}">
                  <a16:creationId xmlns:a16="http://schemas.microsoft.com/office/drawing/2014/main" id="{38715A31-485E-B744-B409-43F9F04B48F7}"/>
                </a:ext>
              </a:extLst>
            </p:cNvPr>
            <p:cNvSpPr/>
            <p:nvPr/>
          </p:nvSpPr>
          <p:spPr>
            <a:xfrm>
              <a:off x="6996262" y="1934171"/>
              <a:ext cx="791510" cy="664397"/>
            </a:xfrm>
            <a:prstGeom prst="rect">
              <a:avLst/>
            </a:prstGeom>
            <a:solidFill>
              <a:srgbClr val="DD80A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221/128/170</a:t>
              </a:r>
            </a:p>
          </p:txBody>
        </p:sp>
        <p:sp>
          <p:nvSpPr>
            <p:cNvPr id="108" name="矩形 13">
              <a:extLst>
                <a:ext uri="{FF2B5EF4-FFF2-40B4-BE49-F238E27FC236}">
                  <a16:creationId xmlns:a16="http://schemas.microsoft.com/office/drawing/2014/main" id="{4AE1609B-25DD-2C4A-B05B-D18ADBC39C71}"/>
                </a:ext>
              </a:extLst>
            </p:cNvPr>
            <p:cNvSpPr/>
            <p:nvPr/>
          </p:nvSpPr>
          <p:spPr>
            <a:xfrm>
              <a:off x="6996262" y="2673360"/>
              <a:ext cx="791510" cy="664397"/>
            </a:xfrm>
            <a:prstGeom prst="rect">
              <a:avLst/>
            </a:prstGeom>
            <a:solidFill>
              <a:srgbClr val="BF808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191/128/130</a:t>
              </a:r>
            </a:p>
          </p:txBody>
        </p:sp>
        <p:sp>
          <p:nvSpPr>
            <p:cNvPr id="109" name="矩形 13">
              <a:extLst>
                <a:ext uri="{FF2B5EF4-FFF2-40B4-BE49-F238E27FC236}">
                  <a16:creationId xmlns:a16="http://schemas.microsoft.com/office/drawing/2014/main" id="{ECE90F9F-DBBC-0B49-A42C-8B62397E473E}"/>
                </a:ext>
              </a:extLst>
            </p:cNvPr>
            <p:cNvSpPr/>
            <p:nvPr/>
          </p:nvSpPr>
          <p:spPr>
            <a:xfrm>
              <a:off x="6996262" y="3415851"/>
              <a:ext cx="791510" cy="664397"/>
            </a:xfrm>
            <a:prstGeom prst="rect">
              <a:avLst/>
            </a:prstGeom>
            <a:solidFill>
              <a:srgbClr val="F6B78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246/183/140</a:t>
              </a:r>
              <a:endParaRPr kumimoji="1" lang="mr-IN" altLang="zh-CN" sz="500" b="1" dirty="0">
                <a:solidFill>
                  <a:srgbClr val="595757"/>
                </a:solidFill>
                <a:latin typeface="Arial" charset="0"/>
                <a:ea typeface="Arial" charset="0"/>
                <a:cs typeface="Arial" charset="0"/>
              </a:endParaRPr>
            </a:p>
          </p:txBody>
        </p:sp>
        <p:sp>
          <p:nvSpPr>
            <p:cNvPr id="110" name="矩形 13">
              <a:extLst>
                <a:ext uri="{FF2B5EF4-FFF2-40B4-BE49-F238E27FC236}">
                  <a16:creationId xmlns:a16="http://schemas.microsoft.com/office/drawing/2014/main" id="{D5B387BA-F8B8-B54E-966E-F24E271747C4}"/>
                </a:ext>
              </a:extLst>
            </p:cNvPr>
            <p:cNvSpPr/>
            <p:nvPr/>
          </p:nvSpPr>
          <p:spPr>
            <a:xfrm>
              <a:off x="7006093" y="4866463"/>
              <a:ext cx="791510" cy="664397"/>
            </a:xfrm>
            <a:prstGeom prst="rect">
              <a:avLst/>
            </a:prstGeom>
            <a:solidFill>
              <a:srgbClr val="AFD89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176/216/156</a:t>
              </a:r>
            </a:p>
          </p:txBody>
        </p:sp>
        <p:sp>
          <p:nvSpPr>
            <p:cNvPr id="111" name="矩形 13">
              <a:extLst>
                <a:ext uri="{FF2B5EF4-FFF2-40B4-BE49-F238E27FC236}">
                  <a16:creationId xmlns:a16="http://schemas.microsoft.com/office/drawing/2014/main" id="{E6C9B99E-8C1C-2B49-B82E-3C754B8E5C02}"/>
                </a:ext>
              </a:extLst>
            </p:cNvPr>
            <p:cNvSpPr/>
            <p:nvPr/>
          </p:nvSpPr>
          <p:spPr>
            <a:xfrm>
              <a:off x="7003856" y="4134866"/>
              <a:ext cx="791510" cy="664397"/>
            </a:xfrm>
            <a:prstGeom prst="rect">
              <a:avLst/>
            </a:prstGeom>
            <a:solidFill>
              <a:srgbClr val="FDE39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253/227/181</a:t>
              </a:r>
            </a:p>
          </p:txBody>
        </p:sp>
        <p:sp>
          <p:nvSpPr>
            <p:cNvPr id="112" name="矩形 13">
              <a:extLst>
                <a:ext uri="{FF2B5EF4-FFF2-40B4-BE49-F238E27FC236}">
                  <a16:creationId xmlns:a16="http://schemas.microsoft.com/office/drawing/2014/main" id="{0106BFA2-9DE1-3A42-A6C6-69BCE0FA34F4}"/>
                </a:ext>
              </a:extLst>
            </p:cNvPr>
            <p:cNvSpPr/>
            <p:nvPr/>
          </p:nvSpPr>
          <p:spPr>
            <a:xfrm>
              <a:off x="7003856" y="5596166"/>
              <a:ext cx="791510" cy="664397"/>
            </a:xfrm>
            <a:prstGeom prst="rect">
              <a:avLst/>
            </a:prstGeom>
            <a:solidFill>
              <a:srgbClr val="94DAE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148/218/226</a:t>
              </a:r>
            </a:p>
          </p:txBody>
        </p:sp>
        <p:sp>
          <p:nvSpPr>
            <p:cNvPr id="113" name="矩形 13">
              <a:extLst>
                <a:ext uri="{FF2B5EF4-FFF2-40B4-BE49-F238E27FC236}">
                  <a16:creationId xmlns:a16="http://schemas.microsoft.com/office/drawing/2014/main" id="{F760C1C5-4342-C346-A7D2-D101978EDF66}"/>
                </a:ext>
              </a:extLst>
            </p:cNvPr>
            <p:cNvSpPr/>
            <p:nvPr/>
          </p:nvSpPr>
          <p:spPr>
            <a:xfrm>
              <a:off x="6997826" y="184963"/>
              <a:ext cx="791510" cy="664397"/>
            </a:xfrm>
            <a:prstGeom prst="rect">
              <a:avLst/>
            </a:prstGeom>
            <a:solidFill>
              <a:srgbClr val="E2818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226/129/137</a:t>
              </a:r>
            </a:p>
          </p:txBody>
        </p:sp>
        <p:sp>
          <p:nvSpPr>
            <p:cNvPr id="114" name="矩形 13">
              <a:extLst>
                <a:ext uri="{FF2B5EF4-FFF2-40B4-BE49-F238E27FC236}">
                  <a16:creationId xmlns:a16="http://schemas.microsoft.com/office/drawing/2014/main" id="{5BB50A4A-0B64-7E4C-824C-1EBCA1A992CF}"/>
                </a:ext>
              </a:extLst>
            </p:cNvPr>
            <p:cNvSpPr/>
            <p:nvPr/>
          </p:nvSpPr>
          <p:spPr>
            <a:xfrm>
              <a:off x="6997185" y="918047"/>
              <a:ext cx="791510" cy="664397"/>
            </a:xfrm>
            <a:prstGeom prst="rect">
              <a:avLst/>
            </a:prstGeom>
            <a:solidFill>
              <a:srgbClr val="E281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226/129/152</a:t>
              </a:r>
            </a:p>
          </p:txBody>
        </p:sp>
        <p:sp>
          <p:nvSpPr>
            <p:cNvPr id="115" name="矩形 13">
              <a:extLst>
                <a:ext uri="{FF2B5EF4-FFF2-40B4-BE49-F238E27FC236}">
                  <a16:creationId xmlns:a16="http://schemas.microsoft.com/office/drawing/2014/main" id="{756A7E25-6C44-8A44-A8C5-61D19BC9EDAF}"/>
                </a:ext>
              </a:extLst>
            </p:cNvPr>
            <p:cNvSpPr/>
            <p:nvPr userDrawn="1"/>
          </p:nvSpPr>
          <p:spPr>
            <a:xfrm>
              <a:off x="7806130" y="1934171"/>
              <a:ext cx="791510" cy="664397"/>
            </a:xfrm>
            <a:prstGeom prst="rect">
              <a:avLst/>
            </a:prstGeom>
            <a:solidFill>
              <a:srgbClr val="EBB3C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235/179/204</a:t>
              </a:r>
            </a:p>
          </p:txBody>
        </p:sp>
        <p:sp>
          <p:nvSpPr>
            <p:cNvPr id="116" name="矩形 13">
              <a:extLst>
                <a:ext uri="{FF2B5EF4-FFF2-40B4-BE49-F238E27FC236}">
                  <a16:creationId xmlns:a16="http://schemas.microsoft.com/office/drawing/2014/main" id="{96588389-39CD-DF4E-B9AC-92091E25724E}"/>
                </a:ext>
              </a:extLst>
            </p:cNvPr>
            <p:cNvSpPr/>
            <p:nvPr/>
          </p:nvSpPr>
          <p:spPr>
            <a:xfrm>
              <a:off x="7806130" y="2673360"/>
              <a:ext cx="791510" cy="664397"/>
            </a:xfrm>
            <a:prstGeom prst="rect">
              <a:avLst/>
            </a:prstGeom>
            <a:solidFill>
              <a:srgbClr val="D8B3B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78" rtl="0" eaLnBrk="1" fontAlgn="auto" latinLnBrk="0" hangingPunct="1">
                <a:lnSpc>
                  <a:spcPts val="620"/>
                </a:lnSpc>
                <a:spcBef>
                  <a:spcPts val="0"/>
                </a:spcBef>
                <a:spcAft>
                  <a:spcPts val="0"/>
                </a:spcAft>
                <a:buClrTx/>
                <a:buSzTx/>
                <a:buFontTx/>
                <a:buNone/>
                <a:tabLst/>
                <a:defRPr/>
              </a:pPr>
              <a:r>
                <a:rPr kumimoji="1" lang="en-US" altLang="zh-CN" sz="500" b="1" dirty="0">
                  <a:solidFill>
                    <a:srgbClr val="595757"/>
                  </a:solidFill>
                  <a:latin typeface="Arial" charset="0"/>
                  <a:ea typeface="Arial" charset="0"/>
                  <a:cs typeface="Arial" charset="0"/>
                </a:rPr>
                <a:t>RGB 216/179/179</a:t>
              </a:r>
            </a:p>
          </p:txBody>
        </p:sp>
        <p:sp>
          <p:nvSpPr>
            <p:cNvPr id="117" name="矩形 13">
              <a:extLst>
                <a:ext uri="{FF2B5EF4-FFF2-40B4-BE49-F238E27FC236}">
                  <a16:creationId xmlns:a16="http://schemas.microsoft.com/office/drawing/2014/main" id="{20725C9F-31AE-DB44-B70A-B4ECDEC0BC00}"/>
                </a:ext>
              </a:extLst>
            </p:cNvPr>
            <p:cNvSpPr/>
            <p:nvPr/>
          </p:nvSpPr>
          <p:spPr>
            <a:xfrm>
              <a:off x="7811114" y="3415851"/>
              <a:ext cx="791510" cy="664398"/>
            </a:xfrm>
            <a:prstGeom prst="rect">
              <a:avLst/>
            </a:prstGeom>
            <a:solidFill>
              <a:srgbClr val="FAD3B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250/211/187</a:t>
              </a:r>
              <a:endParaRPr kumimoji="1" lang="mr-IN" altLang="zh-CN" sz="500" b="1" dirty="0">
                <a:solidFill>
                  <a:srgbClr val="595757"/>
                </a:solidFill>
                <a:latin typeface="Arial" charset="0"/>
                <a:ea typeface="Arial" charset="0"/>
                <a:cs typeface="Arial" charset="0"/>
              </a:endParaRPr>
            </a:p>
          </p:txBody>
        </p:sp>
        <p:sp>
          <p:nvSpPr>
            <p:cNvPr id="118" name="矩形 13">
              <a:extLst>
                <a:ext uri="{FF2B5EF4-FFF2-40B4-BE49-F238E27FC236}">
                  <a16:creationId xmlns:a16="http://schemas.microsoft.com/office/drawing/2014/main" id="{AC5BCC27-B68D-0743-8E0B-E25F8D01C3A4}"/>
                </a:ext>
              </a:extLst>
            </p:cNvPr>
            <p:cNvSpPr/>
            <p:nvPr/>
          </p:nvSpPr>
          <p:spPr>
            <a:xfrm>
              <a:off x="7820945" y="4866463"/>
              <a:ext cx="791510" cy="664398"/>
            </a:xfrm>
            <a:prstGeom prst="rect">
              <a:avLst/>
            </a:prstGeom>
            <a:solidFill>
              <a:srgbClr val="D0E8C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208/232/196</a:t>
              </a:r>
            </a:p>
          </p:txBody>
        </p:sp>
        <p:sp>
          <p:nvSpPr>
            <p:cNvPr id="119" name="矩形 13">
              <a:extLst>
                <a:ext uri="{FF2B5EF4-FFF2-40B4-BE49-F238E27FC236}">
                  <a16:creationId xmlns:a16="http://schemas.microsoft.com/office/drawing/2014/main" id="{51C2E83A-C975-6945-B2FD-5B22BBB53DB7}"/>
                </a:ext>
              </a:extLst>
            </p:cNvPr>
            <p:cNvSpPr/>
            <p:nvPr/>
          </p:nvSpPr>
          <p:spPr>
            <a:xfrm>
              <a:off x="7818707" y="4134866"/>
              <a:ext cx="791510" cy="664398"/>
            </a:xfrm>
            <a:prstGeom prst="rect">
              <a:avLst/>
            </a:prstGeom>
            <a:solidFill>
              <a:srgbClr val="FEEE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254/238/193</a:t>
              </a:r>
            </a:p>
          </p:txBody>
        </p:sp>
        <p:sp>
          <p:nvSpPr>
            <p:cNvPr id="120" name="矩形 13">
              <a:extLst>
                <a:ext uri="{FF2B5EF4-FFF2-40B4-BE49-F238E27FC236}">
                  <a16:creationId xmlns:a16="http://schemas.microsoft.com/office/drawing/2014/main" id="{BEE9A95F-6965-354F-A2C7-2E8C81DDA52F}"/>
                </a:ext>
              </a:extLst>
            </p:cNvPr>
            <p:cNvSpPr/>
            <p:nvPr/>
          </p:nvSpPr>
          <p:spPr>
            <a:xfrm>
              <a:off x="7823691" y="5596166"/>
              <a:ext cx="791510" cy="664398"/>
            </a:xfrm>
            <a:prstGeom prst="rect">
              <a:avLst/>
            </a:prstGeom>
            <a:solidFill>
              <a:srgbClr val="BEE9E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190/233/238</a:t>
              </a:r>
            </a:p>
          </p:txBody>
        </p:sp>
        <p:sp>
          <p:nvSpPr>
            <p:cNvPr id="121" name="矩形 13">
              <a:extLst>
                <a:ext uri="{FF2B5EF4-FFF2-40B4-BE49-F238E27FC236}">
                  <a16:creationId xmlns:a16="http://schemas.microsoft.com/office/drawing/2014/main" id="{509164EB-3DC4-7A4F-9E7C-06EBC981CD0A}"/>
                </a:ext>
              </a:extLst>
            </p:cNvPr>
            <p:cNvSpPr/>
            <p:nvPr/>
          </p:nvSpPr>
          <p:spPr>
            <a:xfrm>
              <a:off x="7807694" y="184963"/>
              <a:ext cx="791510" cy="664397"/>
            </a:xfrm>
            <a:prstGeom prst="rect">
              <a:avLst/>
            </a:prstGeom>
            <a:solidFill>
              <a:srgbClr val="EEB3B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239/178/184</a:t>
              </a:r>
            </a:p>
          </p:txBody>
        </p:sp>
        <p:sp>
          <p:nvSpPr>
            <p:cNvPr id="122" name="矩形 13">
              <a:extLst>
                <a:ext uri="{FF2B5EF4-FFF2-40B4-BE49-F238E27FC236}">
                  <a16:creationId xmlns:a16="http://schemas.microsoft.com/office/drawing/2014/main" id="{667867DD-D3E6-3040-A7B5-39345C0CE2E3}"/>
                </a:ext>
              </a:extLst>
            </p:cNvPr>
            <p:cNvSpPr/>
            <p:nvPr/>
          </p:nvSpPr>
          <p:spPr>
            <a:xfrm>
              <a:off x="7807054" y="918047"/>
              <a:ext cx="791510" cy="664397"/>
            </a:xfrm>
            <a:prstGeom prst="rect">
              <a:avLst/>
            </a:prstGeom>
            <a:solidFill>
              <a:srgbClr val="EEB3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238/179/193</a:t>
              </a:r>
            </a:p>
          </p:txBody>
        </p:sp>
        <p:sp>
          <p:nvSpPr>
            <p:cNvPr id="123" name="矩形 13">
              <a:extLst>
                <a:ext uri="{FF2B5EF4-FFF2-40B4-BE49-F238E27FC236}">
                  <a16:creationId xmlns:a16="http://schemas.microsoft.com/office/drawing/2014/main" id="{9EE10597-3782-AB46-8453-89FA049C6C46}"/>
                </a:ext>
              </a:extLst>
            </p:cNvPr>
            <p:cNvSpPr/>
            <p:nvPr userDrawn="1"/>
          </p:nvSpPr>
          <p:spPr>
            <a:xfrm>
              <a:off x="5354169" y="6324025"/>
              <a:ext cx="513579" cy="664397"/>
            </a:xfrm>
            <a:prstGeom prst="rect">
              <a:avLst/>
            </a:prstGeom>
            <a:solidFill>
              <a:srgbClr val="22181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0/0/0</a:t>
              </a:r>
            </a:p>
          </p:txBody>
        </p:sp>
        <p:sp>
          <p:nvSpPr>
            <p:cNvPr id="124" name="矩形 13">
              <a:extLst>
                <a:ext uri="{FF2B5EF4-FFF2-40B4-BE49-F238E27FC236}">
                  <a16:creationId xmlns:a16="http://schemas.microsoft.com/office/drawing/2014/main" id="{966B3529-B594-884C-BED0-5887B34BBBB8}"/>
                </a:ext>
              </a:extLst>
            </p:cNvPr>
            <p:cNvSpPr/>
            <p:nvPr userDrawn="1"/>
          </p:nvSpPr>
          <p:spPr>
            <a:xfrm>
              <a:off x="5900626" y="6324025"/>
              <a:ext cx="513579" cy="664397"/>
            </a:xfrm>
            <a:prstGeom prst="rect">
              <a:avLst/>
            </a:prstGeom>
            <a:solidFill>
              <a:srgbClr val="595757"/>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 </a:t>
              </a:r>
            </a:p>
            <a:p>
              <a:pPr algn="ctr">
                <a:lnSpc>
                  <a:spcPts val="620"/>
                </a:lnSpc>
              </a:pPr>
              <a:r>
                <a:rPr kumimoji="1" lang="en-US" altLang="zh-CN" sz="500" b="1" dirty="0">
                  <a:solidFill>
                    <a:srgbClr val="FFFFFF"/>
                  </a:solidFill>
                  <a:latin typeface="Arial" charset="0"/>
                  <a:ea typeface="Arial" charset="0"/>
                  <a:cs typeface="Arial" charset="0"/>
                </a:rPr>
                <a:t>89/87/87</a:t>
              </a:r>
            </a:p>
          </p:txBody>
        </p:sp>
        <p:sp>
          <p:nvSpPr>
            <p:cNvPr id="125" name="矩形 13">
              <a:extLst>
                <a:ext uri="{FF2B5EF4-FFF2-40B4-BE49-F238E27FC236}">
                  <a16:creationId xmlns:a16="http://schemas.microsoft.com/office/drawing/2014/main" id="{0B0545C9-147F-584F-80D2-EF13876D7D33}"/>
                </a:ext>
              </a:extLst>
            </p:cNvPr>
            <p:cNvSpPr/>
            <p:nvPr userDrawn="1"/>
          </p:nvSpPr>
          <p:spPr>
            <a:xfrm>
              <a:off x="6445335" y="6324024"/>
              <a:ext cx="513579" cy="664398"/>
            </a:xfrm>
            <a:prstGeom prst="rect">
              <a:avLst/>
            </a:prstGeom>
            <a:solidFill>
              <a:srgbClr val="8888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137/137/</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137</a:t>
              </a:r>
            </a:p>
          </p:txBody>
        </p:sp>
        <p:sp>
          <p:nvSpPr>
            <p:cNvPr id="126" name="矩形 13">
              <a:extLst>
                <a:ext uri="{FF2B5EF4-FFF2-40B4-BE49-F238E27FC236}">
                  <a16:creationId xmlns:a16="http://schemas.microsoft.com/office/drawing/2014/main" id="{44FD0A0B-0D45-3340-A523-465AC24134BF}"/>
                </a:ext>
              </a:extLst>
            </p:cNvPr>
            <p:cNvSpPr/>
            <p:nvPr userDrawn="1"/>
          </p:nvSpPr>
          <p:spPr>
            <a:xfrm>
              <a:off x="7003279" y="6324024"/>
              <a:ext cx="513579" cy="66439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FFFFFF"/>
                  </a:solidFill>
                  <a:latin typeface="Arial" charset="0"/>
                  <a:ea typeface="Arial" charset="0"/>
                  <a:cs typeface="Arial" charset="0"/>
                </a:rPr>
                <a:t>RGB</a:t>
              </a:r>
            </a:p>
            <a:p>
              <a:pPr algn="ctr">
                <a:lnSpc>
                  <a:spcPts val="620"/>
                </a:lnSpc>
              </a:pPr>
              <a:r>
                <a:rPr kumimoji="1" lang="en-US" altLang="zh-CN" sz="500" b="1" dirty="0">
                  <a:solidFill>
                    <a:srgbClr val="FFFFFF"/>
                  </a:solidFill>
                  <a:latin typeface="Arial" charset="0"/>
                  <a:ea typeface="Arial" charset="0"/>
                  <a:cs typeface="Arial" charset="0"/>
                </a:rPr>
                <a:t>181/181/</a:t>
              </a:r>
              <a:br>
                <a:rPr kumimoji="1" lang="en-US" altLang="zh-CN" sz="500" b="1" dirty="0">
                  <a:solidFill>
                    <a:srgbClr val="FFFFFF"/>
                  </a:solidFill>
                  <a:latin typeface="Arial" charset="0"/>
                  <a:ea typeface="Arial" charset="0"/>
                  <a:cs typeface="Arial" charset="0"/>
                </a:rPr>
              </a:br>
              <a:r>
                <a:rPr kumimoji="1" lang="en-US" altLang="zh-CN" sz="500" b="1" dirty="0">
                  <a:solidFill>
                    <a:srgbClr val="FFFFFF"/>
                  </a:solidFill>
                  <a:latin typeface="Arial" charset="0"/>
                  <a:ea typeface="Arial" charset="0"/>
                  <a:cs typeface="Arial" charset="0"/>
                </a:rPr>
                <a:t>181</a:t>
              </a:r>
            </a:p>
          </p:txBody>
        </p:sp>
        <p:sp>
          <p:nvSpPr>
            <p:cNvPr id="127" name="矩形 13">
              <a:extLst>
                <a:ext uri="{FF2B5EF4-FFF2-40B4-BE49-F238E27FC236}">
                  <a16:creationId xmlns:a16="http://schemas.microsoft.com/office/drawing/2014/main" id="{2C404A07-276B-3648-BB25-4EDB5905448C}"/>
                </a:ext>
              </a:extLst>
            </p:cNvPr>
            <p:cNvSpPr/>
            <p:nvPr userDrawn="1"/>
          </p:nvSpPr>
          <p:spPr>
            <a:xfrm>
              <a:off x="7551547" y="6324024"/>
              <a:ext cx="513579" cy="664398"/>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 221/221/</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221</a:t>
              </a:r>
            </a:p>
          </p:txBody>
        </p:sp>
        <p:sp>
          <p:nvSpPr>
            <p:cNvPr id="128" name="矩形 13">
              <a:extLst>
                <a:ext uri="{FF2B5EF4-FFF2-40B4-BE49-F238E27FC236}">
                  <a16:creationId xmlns:a16="http://schemas.microsoft.com/office/drawing/2014/main" id="{72B0F29C-A346-8946-9B8E-8F1B9DFF7AD0}"/>
                </a:ext>
              </a:extLst>
            </p:cNvPr>
            <p:cNvSpPr/>
            <p:nvPr userDrawn="1"/>
          </p:nvSpPr>
          <p:spPr>
            <a:xfrm>
              <a:off x="8098559" y="6324024"/>
              <a:ext cx="513579" cy="664398"/>
            </a:xfrm>
            <a:prstGeom prst="rect">
              <a:avLst/>
            </a:prstGeom>
            <a:solidFill>
              <a:srgbClr val="FFFFFF"/>
            </a:solidFill>
            <a:ln w="63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ts val="620"/>
                </a:lnSpc>
              </a:pPr>
              <a:r>
                <a:rPr kumimoji="1" lang="en-US" altLang="zh-CN" sz="500" b="1" dirty="0">
                  <a:solidFill>
                    <a:srgbClr val="595757"/>
                  </a:solidFill>
                  <a:latin typeface="Arial" charset="0"/>
                  <a:ea typeface="Arial" charset="0"/>
                  <a:cs typeface="Arial" charset="0"/>
                </a:rPr>
                <a:t>RGB</a:t>
              </a:r>
            </a:p>
            <a:p>
              <a:pPr algn="ctr">
                <a:lnSpc>
                  <a:spcPts val="620"/>
                </a:lnSpc>
              </a:pPr>
              <a:r>
                <a:rPr kumimoji="1" lang="en-US" altLang="zh-CN" sz="500" b="1" dirty="0">
                  <a:solidFill>
                    <a:srgbClr val="595757"/>
                  </a:solidFill>
                  <a:latin typeface="Arial" charset="0"/>
                  <a:ea typeface="Arial" charset="0"/>
                  <a:cs typeface="Arial" charset="0"/>
                </a:rPr>
                <a:t>255/255/</a:t>
              </a:r>
              <a:br>
                <a:rPr kumimoji="1" lang="en-US" altLang="zh-CN" sz="500" b="1" dirty="0">
                  <a:solidFill>
                    <a:srgbClr val="595757"/>
                  </a:solidFill>
                  <a:latin typeface="Arial" charset="0"/>
                  <a:ea typeface="Arial" charset="0"/>
                  <a:cs typeface="Arial" charset="0"/>
                </a:rPr>
              </a:br>
              <a:r>
                <a:rPr kumimoji="1" lang="en-US" altLang="zh-CN" sz="500" b="1" dirty="0">
                  <a:solidFill>
                    <a:srgbClr val="595757"/>
                  </a:solidFill>
                  <a:latin typeface="Arial" charset="0"/>
                  <a:ea typeface="Arial" charset="0"/>
                  <a:cs typeface="Arial" charset="0"/>
                </a:rPr>
                <a:t>255</a:t>
              </a:r>
            </a:p>
          </p:txBody>
        </p:sp>
      </p:grpSp>
      <p:pic>
        <p:nvPicPr>
          <p:cNvPr id="47" name="Picture 46">
            <a:extLst>
              <a:ext uri="{FF2B5EF4-FFF2-40B4-BE49-F238E27FC236}">
                <a16:creationId xmlns:a16="http://schemas.microsoft.com/office/drawing/2014/main" id="{92D9040A-3082-2F49-987E-B51574332E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96176" y="6323416"/>
            <a:ext cx="1270800" cy="275024"/>
          </a:xfrm>
          <a:prstGeom prst="rect">
            <a:avLst/>
          </a:prstGeom>
        </p:spPr>
      </p:pic>
    </p:spTree>
    <p:extLst>
      <p:ext uri="{BB962C8B-B14F-4D97-AF65-F5344CB8AC3E}">
        <p14:creationId xmlns:p14="http://schemas.microsoft.com/office/powerpoint/2010/main" val="99056531"/>
      </p:ext>
    </p:extLst>
  </p:cSld>
  <p:clrMap bg1="lt1" tx1="dk1" bg2="lt2" tx2="dk2" accent1="accent1" accent2="accent2" accent3="accent3" accent4="accent4" accent5="accent5" accent6="accent6" hlink="hlink" folHlink="folHlink"/>
  <p:hf hdr="0" ftr="0" dt="0"/>
  <p:txStyles>
    <p:titleStyle>
      <a:lvl1pPr algn="l" defTabSz="1187798" rtl="0" eaLnBrk="1" latinLnBrk="0" hangingPunct="1">
        <a:lnSpc>
          <a:spcPct val="90000"/>
        </a:lnSpc>
        <a:spcBef>
          <a:spcPct val="0"/>
        </a:spcBef>
        <a:buNone/>
        <a:defRPr sz="5716" kern="1200">
          <a:solidFill>
            <a:schemeClr val="tx1"/>
          </a:solidFill>
          <a:latin typeface="+mj-lt"/>
          <a:ea typeface="+mj-ea"/>
          <a:cs typeface="+mj-cs"/>
        </a:defRPr>
      </a:lvl1pPr>
    </p:titleStyle>
    <p:bodyStyle>
      <a:lvl1pPr marL="296950" indent="-296950" algn="l" defTabSz="1187798" rtl="0" eaLnBrk="1" latinLnBrk="0" hangingPunct="1">
        <a:lnSpc>
          <a:spcPct val="90000"/>
        </a:lnSpc>
        <a:spcBef>
          <a:spcPts val="1299"/>
        </a:spcBef>
        <a:buFont typeface="Arial" panose="020B0604020202020204" pitchFamily="34" charset="0"/>
        <a:buChar char="•"/>
        <a:defRPr sz="3636" kern="1200">
          <a:solidFill>
            <a:schemeClr val="tx1"/>
          </a:solidFill>
          <a:latin typeface="+mn-lt"/>
          <a:ea typeface="+mn-ea"/>
          <a:cs typeface="+mn-cs"/>
        </a:defRPr>
      </a:lvl1pPr>
      <a:lvl2pPr marL="890849" indent="-296950" algn="l" defTabSz="1187798" rtl="0" eaLnBrk="1" latinLnBrk="0" hangingPunct="1">
        <a:lnSpc>
          <a:spcPct val="90000"/>
        </a:lnSpc>
        <a:spcBef>
          <a:spcPts val="650"/>
        </a:spcBef>
        <a:buFont typeface="Arial" panose="020B0604020202020204" pitchFamily="34" charset="0"/>
        <a:buChar char="•"/>
        <a:defRPr sz="3118" kern="1200">
          <a:solidFill>
            <a:schemeClr val="tx1"/>
          </a:solidFill>
          <a:latin typeface="+mn-lt"/>
          <a:ea typeface="+mn-ea"/>
          <a:cs typeface="+mn-cs"/>
        </a:defRPr>
      </a:lvl2pPr>
      <a:lvl3pPr marL="1484748" indent="-296950" algn="l" defTabSz="1187798" rtl="0" eaLnBrk="1" latinLnBrk="0" hangingPunct="1">
        <a:lnSpc>
          <a:spcPct val="90000"/>
        </a:lnSpc>
        <a:spcBef>
          <a:spcPts val="650"/>
        </a:spcBef>
        <a:buFont typeface="Arial" panose="020B0604020202020204" pitchFamily="34" charset="0"/>
        <a:buChar char="•"/>
        <a:defRPr sz="2598" kern="1200">
          <a:solidFill>
            <a:schemeClr val="tx1"/>
          </a:solidFill>
          <a:latin typeface="+mn-lt"/>
          <a:ea typeface="+mn-ea"/>
          <a:cs typeface="+mn-cs"/>
        </a:defRPr>
      </a:lvl3pPr>
      <a:lvl4pPr marL="2078648"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4pPr>
      <a:lvl5pPr marL="26725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5F1158-B1AA-8F41-AF0A-FEA0EC1874AC}"/>
              </a:ext>
            </a:extLst>
          </p:cNvPr>
          <p:cNvSpPr>
            <a:spLocks noGrp="1"/>
          </p:cNvSpPr>
          <p:nvPr>
            <p:ph type="title"/>
          </p:nvPr>
        </p:nvSpPr>
        <p:spPr>
          <a:xfrm>
            <a:off x="618969" y="1467870"/>
            <a:ext cx="3984232" cy="2816080"/>
          </a:xfrm>
          <a:prstGeom prst="rect">
            <a:avLst/>
          </a:prstGeom>
        </p:spPr>
        <p:txBody>
          <a:bodyPr vert="horz" lIns="91440" tIns="45720" rIns="91440" bIns="45720" rtlCol="0" anchor="t">
            <a:normAutofit/>
          </a:bodyPr>
          <a:lstStyle/>
          <a:p>
            <a:r>
              <a:rPr lang="en-US" dirty="0"/>
              <a:t>Click to edit Master title style</a:t>
            </a:r>
          </a:p>
        </p:txBody>
      </p:sp>
      <p:sp>
        <p:nvSpPr>
          <p:cNvPr id="5" name="Text Placeholder 1">
            <a:extLst>
              <a:ext uri="{FF2B5EF4-FFF2-40B4-BE49-F238E27FC236}">
                <a16:creationId xmlns:a16="http://schemas.microsoft.com/office/drawing/2014/main" id="{F8FC7CCD-75EB-9C44-BC7D-29679334A8CA}"/>
              </a:ext>
            </a:extLst>
          </p:cNvPr>
          <p:cNvSpPr txBox="1">
            <a:spLocks/>
          </p:cNvSpPr>
          <p:nvPr userDrawn="1"/>
        </p:nvSpPr>
        <p:spPr>
          <a:xfrm>
            <a:off x="7979357" y="2794960"/>
            <a:ext cx="3225168" cy="2029962"/>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65"/>
              </a:lnSpc>
            </a:pPr>
            <a:r>
              <a:rPr kumimoji="1" lang="en-US" altLang="zh-CN" sz="850" b="1" baseline="0" dirty="0">
                <a:solidFill>
                  <a:srgbClr val="1D1D1B"/>
                </a:solidFill>
                <a:latin typeface="+mj-lt"/>
              </a:rPr>
              <a:t>Copyright©2018 Huawei Technologies Co., Ltd.</a:t>
            </a:r>
            <a:br>
              <a:rPr kumimoji="1" lang="en-US" altLang="zh-CN" sz="850" b="1" baseline="0" dirty="0">
                <a:solidFill>
                  <a:srgbClr val="1D1D1B"/>
                </a:solidFill>
                <a:latin typeface="+mj-lt"/>
              </a:rPr>
            </a:br>
            <a:r>
              <a:rPr kumimoji="1" lang="en-US" altLang="zh-CN" sz="850" b="1" baseline="0" dirty="0">
                <a:solidFill>
                  <a:srgbClr val="1D1D1B"/>
                </a:solidFill>
                <a:latin typeface="+mj-lt"/>
              </a:rPr>
              <a:t>All Rights Reserved.</a:t>
            </a:r>
            <a:br>
              <a:rPr kumimoji="1" lang="en-US" altLang="zh-CN" sz="779" dirty="0">
                <a:solidFill>
                  <a:srgbClr val="1D1D1B"/>
                </a:solidFill>
                <a:latin typeface="+mn-lt"/>
              </a:rPr>
            </a:br>
            <a:br>
              <a:rPr kumimoji="1" lang="en-US" altLang="zh-CN" sz="779" dirty="0">
                <a:solidFill>
                  <a:srgbClr val="1D1D1B"/>
                </a:solidFill>
                <a:latin typeface="+mn-lt"/>
              </a:rPr>
            </a:br>
            <a:r>
              <a:rPr kumimoji="1" lang="en-US" altLang="zh-CN" sz="850" baseline="0" dirty="0">
                <a:solidFill>
                  <a:srgbClr val="1D1D1B"/>
                </a:solidFill>
                <a:latin typeface="+mn-lt"/>
                <a:cs typeface="Arial" panose="020B0604020202020204" pitchFamily="34" charset="0"/>
              </a:rPr>
              <a:t>The information in this document may contain predictive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statements including, without limitation, statements regarding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 future financial and operating results, future product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portfolio, new technology, etc. There are a number of factors that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could cause actual results and developments to differ materially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from those expressed or implied in the predictive statements.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Therefore, such information is provided for reference purpose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only and constitutes neither an offer nor an acceptance. Huawei </a:t>
            </a:r>
            <a:br>
              <a:rPr kumimoji="1" lang="en-US" altLang="zh-CN" sz="850" baseline="0" dirty="0">
                <a:solidFill>
                  <a:srgbClr val="1D1D1B"/>
                </a:solidFill>
                <a:latin typeface="+mn-lt"/>
                <a:cs typeface="Arial" panose="020B0604020202020204" pitchFamily="34" charset="0"/>
              </a:rPr>
            </a:br>
            <a:r>
              <a:rPr kumimoji="1" lang="en-US" altLang="zh-CN" sz="850" baseline="0" dirty="0">
                <a:solidFill>
                  <a:srgbClr val="1D1D1B"/>
                </a:solidFill>
                <a:latin typeface="+mn-lt"/>
                <a:cs typeface="Arial" panose="020B0604020202020204" pitchFamily="34" charset="0"/>
              </a:rPr>
              <a:t>may change the information at any time without notice. </a:t>
            </a:r>
          </a:p>
          <a:p>
            <a:pPr>
              <a:lnSpc>
                <a:spcPts val="1065"/>
              </a:lnSpc>
            </a:pPr>
            <a:endParaRPr kumimoji="1" lang="zh-CN" altLang="en-US" sz="779" dirty="0">
              <a:solidFill>
                <a:srgbClr val="1D1D1B"/>
              </a:solidFill>
              <a:latin typeface="+mn-lt"/>
            </a:endParaRPr>
          </a:p>
        </p:txBody>
      </p:sp>
      <p:sp>
        <p:nvSpPr>
          <p:cNvPr id="6" name="Subtitle 6">
            <a:extLst>
              <a:ext uri="{FF2B5EF4-FFF2-40B4-BE49-F238E27FC236}">
                <a16:creationId xmlns:a16="http://schemas.microsoft.com/office/drawing/2014/main" id="{12B8F806-ABD5-064C-8793-5E22C72554FD}"/>
              </a:ext>
            </a:extLst>
          </p:cNvPr>
          <p:cNvSpPr txBox="1">
            <a:spLocks/>
          </p:cNvSpPr>
          <p:nvPr userDrawn="1"/>
        </p:nvSpPr>
        <p:spPr>
          <a:xfrm>
            <a:off x="7987276" y="1631849"/>
            <a:ext cx="3477701" cy="491114"/>
          </a:xfrm>
          <a:prstGeom prst="rect">
            <a:avLst/>
          </a:prstGeom>
        </p:spPr>
        <p:txBody>
          <a:bodyPr lIns="0" tIns="0" rIns="0" bIns="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rgbClr val="FFFFFF"/>
                </a:solidFill>
                <a:latin typeface="Microsoft YaHei" panose="020B0503020204020204" pitchFamily="34" charset="-122"/>
                <a:ea typeface="Microsoft YaHei" panose="020B0503020204020204" pitchFamily="34" charset="-122"/>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81"/>
              </a:lnSpc>
              <a:spcBef>
                <a:spcPts val="0"/>
              </a:spcBef>
            </a:pPr>
            <a:r>
              <a:rPr kumimoji="1" lang="zh-CN" altLang="en-US" sz="1300" dirty="0">
                <a:solidFill>
                  <a:srgbClr val="1D1D1B"/>
                </a:solidFill>
                <a:latin typeface="Microsoft YaHei" charset="-122"/>
                <a:ea typeface="Microsoft YaHei" charset="-122"/>
                <a:cs typeface="Microsoft YaHei" charset="-122"/>
              </a:rPr>
              <a:t>把数字世界带入每个人、每个家庭、</a:t>
            </a:r>
            <a:br>
              <a:rPr kumimoji="1" lang="en-US" altLang="zh-CN" sz="1300" dirty="0">
                <a:solidFill>
                  <a:srgbClr val="1D1D1B"/>
                </a:solidFill>
                <a:latin typeface="Microsoft YaHei" charset="-122"/>
                <a:ea typeface="Microsoft YaHei" charset="-122"/>
                <a:cs typeface="Microsoft YaHei" charset="-122"/>
              </a:rPr>
            </a:br>
            <a:r>
              <a:rPr kumimoji="1" lang="zh-CN" altLang="en-US" sz="1300" dirty="0">
                <a:solidFill>
                  <a:srgbClr val="1D1D1B"/>
                </a:solidFill>
                <a:latin typeface="Microsoft YaHei" charset="-122"/>
                <a:ea typeface="Microsoft YaHei" charset="-122"/>
                <a:cs typeface="Microsoft YaHei" charset="-122"/>
              </a:rPr>
              <a:t>每个组织，构建万物互联的智能世界。</a:t>
            </a:r>
          </a:p>
        </p:txBody>
      </p:sp>
      <p:sp>
        <p:nvSpPr>
          <p:cNvPr id="7" name="Subtitle 6">
            <a:extLst>
              <a:ext uri="{FF2B5EF4-FFF2-40B4-BE49-F238E27FC236}">
                <a16:creationId xmlns:a16="http://schemas.microsoft.com/office/drawing/2014/main" id="{F1235B6F-D691-2C40-93D4-EC5427ADDFB0}"/>
              </a:ext>
            </a:extLst>
          </p:cNvPr>
          <p:cNvSpPr txBox="1">
            <a:spLocks/>
          </p:cNvSpPr>
          <p:nvPr userDrawn="1"/>
        </p:nvSpPr>
        <p:spPr>
          <a:xfrm>
            <a:off x="7977672" y="2106124"/>
            <a:ext cx="3481833" cy="582808"/>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Microsoft YaHei" panose="020B0503020204020204" pitchFamily="34" charset="-122"/>
                <a:ea typeface="Microsoft YaHei" panose="020B0503020204020204" pitchFamily="34" charset="-122"/>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ts val="1294"/>
              </a:lnSpc>
            </a:pPr>
            <a:r>
              <a:rPr kumimoji="1" lang="en-US" altLang="zh-CN" sz="1200" dirty="0">
                <a:solidFill>
                  <a:srgbClr val="1D1D1B"/>
                </a:solidFill>
                <a:latin typeface="+mn-lt"/>
                <a:cs typeface="Arial" panose="020B0604020202020204" pitchFamily="34" charset="0"/>
              </a:rPr>
              <a:t>Bring digital to every person, home and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organization for a fully connected, </a:t>
            </a:r>
            <a:br>
              <a:rPr kumimoji="1" lang="en-US" altLang="zh-CN" sz="1200" dirty="0">
                <a:solidFill>
                  <a:srgbClr val="1D1D1B"/>
                </a:solidFill>
                <a:latin typeface="+mn-lt"/>
                <a:cs typeface="Arial" panose="020B0604020202020204" pitchFamily="34" charset="0"/>
              </a:rPr>
            </a:br>
            <a:r>
              <a:rPr kumimoji="1" lang="en-US" altLang="zh-CN" sz="1200" dirty="0">
                <a:solidFill>
                  <a:srgbClr val="1D1D1B"/>
                </a:solidFill>
                <a:latin typeface="+mn-lt"/>
                <a:cs typeface="Arial" panose="020B0604020202020204" pitchFamily="34" charset="0"/>
              </a:rPr>
              <a:t>intelligent world.</a:t>
            </a:r>
            <a:endParaRPr kumimoji="1" lang="zh-CN" altLang="en-US" sz="1200" dirty="0">
              <a:solidFill>
                <a:srgbClr val="1D1D1B"/>
              </a:solidFill>
              <a:latin typeface="+mn-lt"/>
              <a:ea typeface="Microsoft YaHei" charset="-122"/>
              <a:cs typeface="Microsoft YaHei" charset="-122"/>
            </a:endParaRPr>
          </a:p>
        </p:txBody>
      </p:sp>
      <p:pic>
        <p:nvPicPr>
          <p:cNvPr id="8" name="Picture 7">
            <a:extLst>
              <a:ext uri="{FF2B5EF4-FFF2-40B4-BE49-F238E27FC236}">
                <a16:creationId xmlns:a16="http://schemas.microsoft.com/office/drawing/2014/main" id="{BA792140-33FB-E045-9071-EE8DB65F2A1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73676" y="5237566"/>
            <a:ext cx="1875600" cy="405914"/>
          </a:xfrm>
          <a:prstGeom prst="rect">
            <a:avLst/>
          </a:prstGeom>
        </p:spPr>
      </p:pic>
    </p:spTree>
    <p:extLst>
      <p:ext uri="{BB962C8B-B14F-4D97-AF65-F5344CB8AC3E}">
        <p14:creationId xmlns:p14="http://schemas.microsoft.com/office/powerpoint/2010/main" val="2848406896"/>
      </p:ext>
    </p:extLst>
  </p:cSld>
  <p:clrMap bg1="lt1" tx1="dk1" bg2="lt2" tx2="dk2" accent1="accent1" accent2="accent2" accent3="accent3" accent4="accent4" accent5="accent5" accent6="accent6" hlink="hlink" folHlink="folHlink"/>
  <p:sldLayoutIdLst>
    <p:sldLayoutId id="2147483686" r:id="rId1"/>
  </p:sldLayoutIdLst>
  <p:hf hdr="0" ftr="0" dt="0"/>
  <p:txStyles>
    <p:titleStyle>
      <a:lvl1pPr algn="l" defTabSz="1187798" rtl="0" eaLnBrk="1" latinLnBrk="0" hangingPunct="1">
        <a:lnSpc>
          <a:spcPct val="90000"/>
        </a:lnSpc>
        <a:spcBef>
          <a:spcPct val="0"/>
        </a:spcBef>
        <a:buNone/>
        <a:defRPr sz="5000" b="0" kern="1200">
          <a:solidFill>
            <a:schemeClr val="tx1"/>
          </a:solidFill>
          <a:latin typeface="Arial" panose="020B0604020202020204" pitchFamily="34" charset="0"/>
          <a:ea typeface="Microsoft YaHei" panose="020B0503020204020204" pitchFamily="34" charset="-122"/>
          <a:cs typeface="Arial" panose="020B0604020202020204" pitchFamily="34" charset="0"/>
        </a:defRPr>
      </a:lvl1pPr>
    </p:titleStyle>
    <p:bodyStyle>
      <a:lvl1pPr marL="0" indent="0" algn="l" defTabSz="1187798" rtl="0" eaLnBrk="1" latinLnBrk="0" hangingPunct="1">
        <a:lnSpc>
          <a:spcPct val="90000"/>
        </a:lnSpc>
        <a:spcBef>
          <a:spcPts val="1299"/>
        </a:spcBef>
        <a:buFont typeface="Arial" panose="020B0604020202020204" pitchFamily="34" charset="0"/>
        <a:buNone/>
        <a:defRPr sz="1819" kern="1200">
          <a:solidFill>
            <a:srgbClr val="FFFFFF"/>
          </a:solidFill>
          <a:latin typeface="Microsoft YaHei" panose="020B0503020204020204" pitchFamily="34" charset="-122"/>
          <a:ea typeface="Microsoft YaHei" panose="020B0503020204020204" pitchFamily="34" charset="-122"/>
          <a:cs typeface="+mn-cs"/>
        </a:defRPr>
      </a:lvl1pPr>
      <a:lvl2pPr marL="593900" indent="0" algn="l" defTabSz="1187798" rtl="0" eaLnBrk="1" latinLnBrk="0" hangingPunct="1">
        <a:lnSpc>
          <a:spcPct val="90000"/>
        </a:lnSpc>
        <a:spcBef>
          <a:spcPts val="650"/>
        </a:spcBef>
        <a:buFont typeface="Arial" panose="020B0604020202020204" pitchFamily="34" charset="0"/>
        <a:buNone/>
        <a:defRPr sz="3118" kern="1200">
          <a:solidFill>
            <a:schemeClr val="tx1"/>
          </a:solidFill>
          <a:latin typeface="+mn-lt"/>
          <a:ea typeface="+mn-ea"/>
          <a:cs typeface="+mn-cs"/>
        </a:defRPr>
      </a:lvl2pPr>
      <a:lvl3pPr marL="1187798" indent="0" algn="l" defTabSz="1187798" rtl="0" eaLnBrk="1" latinLnBrk="0" hangingPunct="1">
        <a:lnSpc>
          <a:spcPct val="90000"/>
        </a:lnSpc>
        <a:spcBef>
          <a:spcPts val="650"/>
        </a:spcBef>
        <a:buFont typeface="Arial" panose="020B0604020202020204" pitchFamily="34" charset="0"/>
        <a:buNone/>
        <a:defRPr sz="2598" kern="1200">
          <a:solidFill>
            <a:schemeClr val="tx1"/>
          </a:solidFill>
          <a:latin typeface="+mn-lt"/>
          <a:ea typeface="+mn-ea"/>
          <a:cs typeface="+mn-cs"/>
        </a:defRPr>
      </a:lvl3pPr>
      <a:lvl4pPr marL="1781699"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4pPr>
      <a:lvl5pPr marL="2375598" indent="0" algn="l" defTabSz="1187798" rtl="0" eaLnBrk="1" latinLnBrk="0" hangingPunct="1">
        <a:lnSpc>
          <a:spcPct val="90000"/>
        </a:lnSpc>
        <a:spcBef>
          <a:spcPts val="650"/>
        </a:spcBef>
        <a:buFont typeface="Arial" panose="020B0604020202020204" pitchFamily="34" charset="0"/>
        <a:buNone/>
        <a:defRPr sz="2338" kern="1200">
          <a:solidFill>
            <a:schemeClr val="tx1"/>
          </a:solidFill>
          <a:latin typeface="+mn-lt"/>
          <a:ea typeface="+mn-ea"/>
          <a:cs typeface="+mn-cs"/>
        </a:defRPr>
      </a:lvl5pPr>
      <a:lvl6pPr marL="3266447"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6pPr>
      <a:lvl7pPr marL="3860346"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7pPr>
      <a:lvl8pPr marL="4454245"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8pPr>
      <a:lvl9pPr marL="5048144" indent="-296950" algn="l" defTabSz="1187798" rtl="0" eaLnBrk="1" latinLnBrk="0" hangingPunct="1">
        <a:lnSpc>
          <a:spcPct val="90000"/>
        </a:lnSpc>
        <a:spcBef>
          <a:spcPts val="650"/>
        </a:spcBef>
        <a:buFont typeface="Arial" panose="020B0604020202020204" pitchFamily="34" charset="0"/>
        <a:buChar char="•"/>
        <a:defRPr sz="2338" kern="1200">
          <a:solidFill>
            <a:schemeClr val="tx1"/>
          </a:solidFill>
          <a:latin typeface="+mn-lt"/>
          <a:ea typeface="+mn-ea"/>
          <a:cs typeface="+mn-cs"/>
        </a:defRPr>
      </a:lvl9pPr>
    </p:bodyStyle>
    <p:otherStyle>
      <a:defPPr>
        <a:defRPr lang="en-US"/>
      </a:defPPr>
      <a:lvl1pPr marL="0" algn="l" defTabSz="1187798" rtl="0" eaLnBrk="1" latinLnBrk="0" hangingPunct="1">
        <a:defRPr sz="2338" kern="1200">
          <a:solidFill>
            <a:schemeClr val="tx1"/>
          </a:solidFill>
          <a:latin typeface="+mn-lt"/>
          <a:ea typeface="+mn-ea"/>
          <a:cs typeface="+mn-cs"/>
        </a:defRPr>
      </a:lvl1pPr>
      <a:lvl2pPr marL="593900" algn="l" defTabSz="1187798" rtl="0" eaLnBrk="1" latinLnBrk="0" hangingPunct="1">
        <a:defRPr sz="2338" kern="1200">
          <a:solidFill>
            <a:schemeClr val="tx1"/>
          </a:solidFill>
          <a:latin typeface="+mn-lt"/>
          <a:ea typeface="+mn-ea"/>
          <a:cs typeface="+mn-cs"/>
        </a:defRPr>
      </a:lvl2pPr>
      <a:lvl3pPr marL="1187798" algn="l" defTabSz="1187798" rtl="0" eaLnBrk="1" latinLnBrk="0" hangingPunct="1">
        <a:defRPr sz="2338" kern="1200">
          <a:solidFill>
            <a:schemeClr val="tx1"/>
          </a:solidFill>
          <a:latin typeface="+mn-lt"/>
          <a:ea typeface="+mn-ea"/>
          <a:cs typeface="+mn-cs"/>
        </a:defRPr>
      </a:lvl3pPr>
      <a:lvl4pPr marL="1781699" algn="l" defTabSz="1187798" rtl="0" eaLnBrk="1" latinLnBrk="0" hangingPunct="1">
        <a:defRPr sz="2338" kern="1200">
          <a:solidFill>
            <a:schemeClr val="tx1"/>
          </a:solidFill>
          <a:latin typeface="+mn-lt"/>
          <a:ea typeface="+mn-ea"/>
          <a:cs typeface="+mn-cs"/>
        </a:defRPr>
      </a:lvl4pPr>
      <a:lvl5pPr marL="2375598" algn="l" defTabSz="1187798" rtl="0" eaLnBrk="1" latinLnBrk="0" hangingPunct="1">
        <a:defRPr sz="2338" kern="1200">
          <a:solidFill>
            <a:schemeClr val="tx1"/>
          </a:solidFill>
          <a:latin typeface="+mn-lt"/>
          <a:ea typeface="+mn-ea"/>
          <a:cs typeface="+mn-cs"/>
        </a:defRPr>
      </a:lvl5pPr>
      <a:lvl6pPr marL="2969497" algn="l" defTabSz="1187798" rtl="0" eaLnBrk="1" latinLnBrk="0" hangingPunct="1">
        <a:defRPr sz="2338" kern="1200">
          <a:solidFill>
            <a:schemeClr val="tx1"/>
          </a:solidFill>
          <a:latin typeface="+mn-lt"/>
          <a:ea typeface="+mn-ea"/>
          <a:cs typeface="+mn-cs"/>
        </a:defRPr>
      </a:lvl6pPr>
      <a:lvl7pPr marL="3563396" algn="l" defTabSz="1187798" rtl="0" eaLnBrk="1" latinLnBrk="0" hangingPunct="1">
        <a:defRPr sz="2338" kern="1200">
          <a:solidFill>
            <a:schemeClr val="tx1"/>
          </a:solidFill>
          <a:latin typeface="+mn-lt"/>
          <a:ea typeface="+mn-ea"/>
          <a:cs typeface="+mn-cs"/>
        </a:defRPr>
      </a:lvl7pPr>
      <a:lvl8pPr marL="4157297" algn="l" defTabSz="1187798" rtl="0" eaLnBrk="1" latinLnBrk="0" hangingPunct="1">
        <a:defRPr sz="2338" kern="1200">
          <a:solidFill>
            <a:schemeClr val="tx1"/>
          </a:solidFill>
          <a:latin typeface="+mn-lt"/>
          <a:ea typeface="+mn-ea"/>
          <a:cs typeface="+mn-cs"/>
        </a:defRPr>
      </a:lvl8pPr>
      <a:lvl9pPr marL="4751195" algn="l" defTabSz="1187798" rtl="0" eaLnBrk="1" latinLnBrk="0" hangingPunct="1">
        <a:defRPr sz="2338"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igitalpower.huawei.com/robotchat/#/home/index/home-page?lang=en_US" TargetMode="External"/><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https://digitalpower.huawei.com/robotchat/#/home/index/home-page?lang=en_US"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digitalpower.huawei.com/robotchat/#/home/index/home-page?lang=en_US" TargetMode="External"/><Relationship Id="rId2" Type="http://schemas.openxmlformats.org/officeDocument/2006/relationships/hyperlink" Target="mailto:eu_inverter_support@huawei.com" TargetMode="Externa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mailto:eu_inverter_support@huawei.com"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 y="127715"/>
            <a:ext cx="12192000" cy="6854573"/>
          </a:xfrm>
          <a:prstGeom prst="rect">
            <a:avLst/>
          </a:prstGeom>
        </p:spPr>
      </p:pic>
      <p:cxnSp>
        <p:nvCxnSpPr>
          <p:cNvPr id="6" name="直接连接符 5"/>
          <p:cNvCxnSpPr/>
          <p:nvPr/>
        </p:nvCxnSpPr>
        <p:spPr>
          <a:xfrm>
            <a:off x="5122552" y="1415824"/>
            <a:ext cx="1958009" cy="0"/>
          </a:xfrm>
          <a:prstGeom prst="line">
            <a:avLst/>
          </a:prstGeom>
          <a:ln w="15875">
            <a:solidFill>
              <a:srgbClr val="C7000B"/>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3229" y="5153430"/>
            <a:ext cx="3730304" cy="1142586"/>
          </a:xfrm>
          <a:prstGeom prst="rect">
            <a:avLst/>
          </a:prstGeom>
        </p:spPr>
      </p:pic>
      <p:sp>
        <p:nvSpPr>
          <p:cNvPr id="8" name="标题 1">
            <a:extLst>
              <a:ext uri="{FF2B5EF4-FFF2-40B4-BE49-F238E27FC236}">
                <a16:creationId xmlns:a16="http://schemas.microsoft.com/office/drawing/2014/main" id="{59D53B17-AD82-47CC-A115-AF041EA4AA75}"/>
              </a:ext>
            </a:extLst>
          </p:cNvPr>
          <p:cNvSpPr txBox="1">
            <a:spLocks/>
          </p:cNvSpPr>
          <p:nvPr/>
        </p:nvSpPr>
        <p:spPr>
          <a:xfrm>
            <a:off x="1023804" y="281849"/>
            <a:ext cx="11884817" cy="1231106"/>
          </a:xfrm>
          <a:prstGeom prst="rect">
            <a:avLst/>
          </a:prstGeom>
        </p:spPr>
        <p:txBody>
          <a:bodyPr wrap="square" lIns="0" tIns="0" rIns="0" bIns="0" anchor="ctr">
            <a:spAutoFit/>
          </a:bodyPr>
          <a:lstStyle>
            <a:lvl1pPr algn="ctr" defTabSz="1219444" rtl="0" eaLnBrk="1" latinLnBrk="0" hangingPunct="1">
              <a:spcBef>
                <a:spcPct val="0"/>
              </a:spcBef>
              <a:buNone/>
              <a:defRPr sz="5900" kern="1200">
                <a:solidFill>
                  <a:schemeClr val="tx1"/>
                </a:solidFill>
                <a:latin typeface="+mj-lt"/>
                <a:ea typeface="+mj-ea"/>
                <a:cs typeface="+mj-cs"/>
              </a:defRPr>
            </a:lvl1pPr>
          </a:lstStyle>
          <a:p>
            <a:pPr algn="l"/>
            <a:r>
              <a:rPr lang="en-US" altLang="zh-CN" sz="4000" b="1" dirty="0">
                <a:solidFill>
                  <a:prstClr val="white"/>
                </a:solidFill>
                <a:cs typeface="+mn-ea"/>
                <a:sym typeface="+mn-lt"/>
              </a:rPr>
              <a:t>How to contact Huawei Digital Power Support - TAC</a:t>
            </a:r>
          </a:p>
        </p:txBody>
      </p:sp>
      <p:sp>
        <p:nvSpPr>
          <p:cNvPr id="5" name="矩形 4"/>
          <p:cNvSpPr/>
          <p:nvPr/>
        </p:nvSpPr>
        <p:spPr>
          <a:xfrm>
            <a:off x="4685990" y="6206819"/>
            <a:ext cx="3211135" cy="369332"/>
          </a:xfrm>
          <a:prstGeom prst="rect">
            <a:avLst/>
          </a:prstGeom>
        </p:spPr>
        <p:txBody>
          <a:bodyPr wrap="none">
            <a:spAutoFit/>
          </a:bodyPr>
          <a:lstStyle/>
          <a:p>
            <a:r>
              <a:rPr lang="en-US" altLang="zh-CN" b="1" dirty="0">
                <a:solidFill>
                  <a:prstClr val="white"/>
                </a:solidFill>
                <a:cs typeface="+mn-ea"/>
                <a:sym typeface="+mn-lt"/>
              </a:rPr>
              <a:t>CEE &amp; Nordic Digital Power</a:t>
            </a:r>
            <a:endParaRPr lang="en-US" dirty="0">
              <a:solidFill>
                <a:srgbClr val="1D1D1A"/>
              </a:solidFill>
            </a:endParaRPr>
          </a:p>
        </p:txBody>
      </p:sp>
    </p:spTree>
    <p:extLst>
      <p:ext uri="{BB962C8B-B14F-4D97-AF65-F5344CB8AC3E}">
        <p14:creationId xmlns:p14="http://schemas.microsoft.com/office/powerpoint/2010/main" val="3084564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929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p159="http://schemas.microsoft.com/office/powerpoint/2015/09/main" xmlns:p15="http://schemas.microsoft.com/office/powerpoint/2012/main" xmlns:a14="http://schemas.microsoft.com/office/drawing/2010/main">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598063" y="855506"/>
            <a:ext cx="9907292" cy="460547"/>
          </a:xfrm>
          <a:prstGeom prst="rect">
            <a:avLst/>
          </a:prstGeom>
          <a:noFill/>
        </p:spPr>
        <p:txBody>
          <a:bodyPr wrap="non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Knowledge of technology – </a:t>
            </a:r>
            <a:r>
              <a:rPr lang="cs-CZ" altLang="zh-CN" sz="3200" b="1" dirty="0">
                <a:latin typeface="Arial" panose="020B0604020202020204" pitchFamily="34" charset="0"/>
                <a:cs typeface="Arial" panose="020B0604020202020204" pitchFamily="34" charset="0"/>
                <a:sym typeface="+mn-lt"/>
              </a:rPr>
              <a:t>T</a:t>
            </a:r>
            <a:r>
              <a:rPr lang="en-US" altLang="zh-CN" sz="3200" b="1" dirty="0">
                <a:latin typeface="Arial" panose="020B0604020202020204" pitchFamily="34" charset="0"/>
                <a:cs typeface="Arial" panose="020B0604020202020204" pitchFamily="34" charset="0"/>
                <a:sym typeface="+mn-lt"/>
              </a:rPr>
              <a:t>he Absolute </a:t>
            </a:r>
            <a:r>
              <a:rPr lang="cs-CZ" altLang="zh-CN" sz="3200" b="1" dirty="0">
                <a:latin typeface="Arial" panose="020B0604020202020204" pitchFamily="34" charset="0"/>
                <a:cs typeface="Arial" panose="020B0604020202020204" pitchFamily="34" charset="0"/>
                <a:sym typeface="+mn-lt"/>
              </a:rPr>
              <a:t>Basis</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01</a:t>
            </a:r>
          </a:p>
        </p:txBody>
      </p:sp>
      <p:sp>
        <p:nvSpPr>
          <p:cNvPr id="10" name="TextBox 13">
            <a:extLst>
              <a:ext uri="{FF2B5EF4-FFF2-40B4-BE49-F238E27FC236}">
                <a16:creationId xmlns:a16="http://schemas.microsoft.com/office/drawing/2014/main" id="{A969D249-B22B-4BD3-9079-6476040C4B7F}"/>
              </a:ext>
            </a:extLst>
          </p:cNvPr>
          <p:cNvSpPr txBox="1"/>
          <p:nvPr/>
        </p:nvSpPr>
        <p:spPr>
          <a:xfrm>
            <a:off x="1523973" y="1519471"/>
            <a:ext cx="9809984" cy="1506253"/>
          </a:xfrm>
          <a:prstGeom prst="rect">
            <a:avLst/>
          </a:prstGeom>
          <a:noFill/>
        </p:spPr>
        <p:txBody>
          <a:bodyPr wrap="square" lIns="480000" tIns="0" rIns="0" bIns="0" anchor="ctr" anchorCtr="0">
            <a:noAutofit/>
          </a:bodyPr>
          <a:lstStyle/>
          <a:p>
            <a:r>
              <a:rPr lang="en-US" altLang="zh-CN" dirty="0">
                <a:latin typeface="Arial" panose="020B0604020202020204" pitchFamily="34" charset="0"/>
                <a:cs typeface="Arial" panose="020B0604020202020204" pitchFamily="34" charset="0"/>
                <a:sym typeface="+mn-lt"/>
              </a:rPr>
              <a:t>Find out all available information about the equipment to be serviced, including its specifications and technical documentation. You can do this in our unprecedented tool on the link below, where you can learn as much information about the issue, including datasheets and video tutorials. Don't be afraid to use the chatbot. It works great.</a:t>
            </a:r>
            <a:endParaRPr lang="zh-CN" altLang="en-US" sz="2800" dirty="0">
              <a:latin typeface="Arial" panose="020B0604020202020204" pitchFamily="34" charset="0"/>
              <a:cs typeface="Arial" panose="020B0604020202020204" pitchFamily="34" charset="0"/>
              <a:sym typeface="+mn-lt"/>
            </a:endParaRPr>
          </a:p>
        </p:txBody>
      </p:sp>
      <p:pic>
        <p:nvPicPr>
          <p:cNvPr id="2" name="Picture 1">
            <a:extLst>
              <a:ext uri="{FF2B5EF4-FFF2-40B4-BE49-F238E27FC236}">
                <a16:creationId xmlns:a16="http://schemas.microsoft.com/office/drawing/2014/main" id="{2E8EDBDF-A61D-4BBA-A120-E6E771B7A48D}"/>
              </a:ext>
            </a:extLst>
          </p:cNvPr>
          <p:cNvPicPr>
            <a:picLocks noChangeAspect="1"/>
          </p:cNvPicPr>
          <p:nvPr/>
        </p:nvPicPr>
        <p:blipFill>
          <a:blip r:embed="rId2"/>
          <a:stretch>
            <a:fillRect/>
          </a:stretch>
        </p:blipFill>
        <p:spPr>
          <a:xfrm>
            <a:off x="1937869" y="3077029"/>
            <a:ext cx="1733792" cy="2152950"/>
          </a:xfrm>
          <a:prstGeom prst="rect">
            <a:avLst/>
          </a:prstGeom>
        </p:spPr>
      </p:pic>
      <p:sp>
        <p:nvSpPr>
          <p:cNvPr id="3" name="Rectangle 2">
            <a:extLst>
              <a:ext uri="{FF2B5EF4-FFF2-40B4-BE49-F238E27FC236}">
                <a16:creationId xmlns:a16="http://schemas.microsoft.com/office/drawing/2014/main" id="{3B8496B8-8F08-4199-A627-CA7C7C180DFB}"/>
              </a:ext>
            </a:extLst>
          </p:cNvPr>
          <p:cNvSpPr/>
          <p:nvPr/>
        </p:nvSpPr>
        <p:spPr>
          <a:xfrm>
            <a:off x="1937869" y="5345936"/>
            <a:ext cx="6096000" cy="646331"/>
          </a:xfrm>
          <a:prstGeom prst="rect">
            <a:avLst/>
          </a:prstGeom>
        </p:spPr>
        <p:txBody>
          <a:bodyPr>
            <a:spAutoFit/>
          </a:bodyPr>
          <a:lstStyle/>
          <a:p>
            <a:r>
              <a:rPr lang="cs-CZ" dirty="0">
                <a:hlinkClick r:id="rId3"/>
              </a:rPr>
              <a:t>https://digitalpower.huawei.com/robotchat/#/home/index/home-page?lang=en_US</a:t>
            </a:r>
            <a:endParaRPr lang="cs-CZ" dirty="0"/>
          </a:p>
        </p:txBody>
      </p:sp>
      <p:pic>
        <p:nvPicPr>
          <p:cNvPr id="4" name="Picture 3">
            <a:extLst>
              <a:ext uri="{FF2B5EF4-FFF2-40B4-BE49-F238E27FC236}">
                <a16:creationId xmlns:a16="http://schemas.microsoft.com/office/drawing/2014/main" id="{8B78CE06-4462-470B-A018-02D46298A50F}"/>
              </a:ext>
            </a:extLst>
          </p:cNvPr>
          <p:cNvPicPr>
            <a:picLocks noChangeAspect="1"/>
          </p:cNvPicPr>
          <p:nvPr/>
        </p:nvPicPr>
        <p:blipFill>
          <a:blip r:embed="rId4"/>
          <a:stretch>
            <a:fillRect/>
          </a:stretch>
        </p:blipFill>
        <p:spPr>
          <a:xfrm>
            <a:off x="5878515" y="2848861"/>
            <a:ext cx="4794275" cy="2394465"/>
          </a:xfrm>
          <a:prstGeom prst="rect">
            <a:avLst/>
          </a:prstGeom>
        </p:spPr>
      </p:pic>
      <p:pic>
        <p:nvPicPr>
          <p:cNvPr id="8" name="Picture 2" descr="C:\Users\l00382686\AppData\Roaming\eSpace_Desktop\UserData\l00382686\imagefiles\originalImgfiles\6D1567AD-E751-4E14-8C2B-786AEB7DE93D.png">
            <a:extLst>
              <a:ext uri="{FF2B5EF4-FFF2-40B4-BE49-F238E27FC236}">
                <a16:creationId xmlns:a16="http://schemas.microsoft.com/office/drawing/2014/main" id="{CA0B9FAB-0FCD-46E3-B17F-B7052EE2ABF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711540" y="3077029"/>
            <a:ext cx="2120958" cy="150625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7177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263649" y="909521"/>
            <a:ext cx="9907292" cy="460547"/>
          </a:xfrm>
          <a:prstGeom prst="rect">
            <a:avLst/>
          </a:prstGeom>
          <a:noFill/>
        </p:spPr>
        <p:txBody>
          <a:bodyPr wrap="none" lIns="480000" tIns="0" rIns="0" bIns="0" anchor="b" anchorCtr="0">
            <a:noAutofit/>
          </a:bodyPr>
          <a:lstStyle/>
          <a:p>
            <a:r>
              <a:rPr lang="cs-CZ" altLang="zh-CN" sz="3200" b="1" dirty="0">
                <a:latin typeface="Arial" panose="020B0604020202020204" pitchFamily="34" charset="0"/>
                <a:cs typeface="Arial" panose="020B0604020202020204" pitchFamily="34" charset="0"/>
                <a:sym typeface="+mn-lt"/>
              </a:rPr>
              <a:t>W</a:t>
            </a:r>
            <a:r>
              <a:rPr lang="en-US" altLang="zh-CN" sz="3200" b="1" dirty="0">
                <a:latin typeface="Arial" panose="020B0604020202020204" pitchFamily="34" charset="0"/>
                <a:cs typeface="Arial" panose="020B0604020202020204" pitchFamily="34" charset="0"/>
                <a:sym typeface="+mn-lt"/>
              </a:rPr>
              <a:t>eb page </a:t>
            </a:r>
            <a:r>
              <a:rPr lang="cs-CZ" altLang="zh-CN" sz="3200" b="1" dirty="0">
                <a:latin typeface="Arial" panose="020B0604020202020204" pitchFamily="34" charset="0"/>
                <a:cs typeface="Arial" panose="020B0604020202020204" pitchFamily="34" charset="0"/>
                <a:sym typeface="+mn-lt"/>
              </a:rPr>
              <a:t>- Huawei </a:t>
            </a:r>
            <a:r>
              <a:rPr lang="en-US" altLang="zh-CN" sz="3200" b="1" dirty="0">
                <a:latin typeface="Arial" panose="020B0604020202020204" pitchFamily="34" charset="0"/>
                <a:cs typeface="Arial" panose="020B0604020202020204" pitchFamily="34" charset="0"/>
                <a:sym typeface="+mn-lt"/>
              </a:rPr>
              <a:t>Digital Power S</a:t>
            </a:r>
            <a:r>
              <a:rPr lang="cs-CZ" altLang="zh-CN" sz="3200" b="1" dirty="0">
                <a:latin typeface="Arial" panose="020B0604020202020204" pitchFamily="34" charset="0"/>
                <a:cs typeface="Arial" panose="020B0604020202020204" pitchFamily="34" charset="0"/>
                <a:sym typeface="+mn-lt"/>
              </a:rPr>
              <a:t>upport </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2</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pic>
        <p:nvPicPr>
          <p:cNvPr id="2" name="Picture 1">
            <a:extLst>
              <a:ext uri="{FF2B5EF4-FFF2-40B4-BE49-F238E27FC236}">
                <a16:creationId xmlns:a16="http://schemas.microsoft.com/office/drawing/2014/main" id="{AC7D89ED-EC35-4030-91AC-6D22D58294BB}"/>
              </a:ext>
            </a:extLst>
          </p:cNvPr>
          <p:cNvPicPr>
            <a:picLocks noChangeAspect="1"/>
          </p:cNvPicPr>
          <p:nvPr/>
        </p:nvPicPr>
        <p:blipFill>
          <a:blip r:embed="rId2"/>
          <a:stretch>
            <a:fillRect/>
          </a:stretch>
        </p:blipFill>
        <p:spPr>
          <a:xfrm>
            <a:off x="788717" y="2309590"/>
            <a:ext cx="8222787" cy="4246374"/>
          </a:xfrm>
          <a:prstGeom prst="rect">
            <a:avLst/>
          </a:prstGeom>
        </p:spPr>
      </p:pic>
      <p:sp>
        <p:nvSpPr>
          <p:cNvPr id="3" name="Rectangle 2">
            <a:extLst>
              <a:ext uri="{FF2B5EF4-FFF2-40B4-BE49-F238E27FC236}">
                <a16:creationId xmlns:a16="http://schemas.microsoft.com/office/drawing/2014/main" id="{60DEF098-F4C4-4E43-837C-152E8E61AC5E}"/>
              </a:ext>
            </a:extLst>
          </p:cNvPr>
          <p:cNvSpPr/>
          <p:nvPr/>
        </p:nvSpPr>
        <p:spPr>
          <a:xfrm>
            <a:off x="676827" y="1489656"/>
            <a:ext cx="6096000" cy="646331"/>
          </a:xfrm>
          <a:prstGeom prst="rect">
            <a:avLst/>
          </a:prstGeom>
        </p:spPr>
        <p:txBody>
          <a:bodyPr>
            <a:spAutoFit/>
          </a:bodyPr>
          <a:lstStyle/>
          <a:p>
            <a:r>
              <a:rPr lang="cs-CZ" altLang="zh-CN" b="1" dirty="0">
                <a:cs typeface="Arial" panose="020B0604020202020204" pitchFamily="34" charset="0"/>
                <a:sym typeface="+mn-lt"/>
                <a:hlinkClick r:id="rId3"/>
              </a:rPr>
              <a:t>https://digitalpower.huawei.com/robotchat/#/home/index/home-page?lang=en_US</a:t>
            </a:r>
            <a:endParaRPr lang="zh-CN" altLang="en-US" b="1" dirty="0">
              <a:cs typeface="Arial" panose="020B0604020202020204" pitchFamily="34" charset="0"/>
              <a:sym typeface="+mn-lt"/>
            </a:endParaRPr>
          </a:p>
        </p:txBody>
      </p:sp>
      <p:cxnSp>
        <p:nvCxnSpPr>
          <p:cNvPr id="13" name="Straight Arrow Connector 12">
            <a:extLst>
              <a:ext uri="{FF2B5EF4-FFF2-40B4-BE49-F238E27FC236}">
                <a16:creationId xmlns:a16="http://schemas.microsoft.com/office/drawing/2014/main" id="{C6E93065-3B7C-4049-8AFA-6D47A8A1F86B}"/>
              </a:ext>
            </a:extLst>
          </p:cNvPr>
          <p:cNvCxnSpPr>
            <a:cxnSpLocks/>
          </p:cNvCxnSpPr>
          <p:nvPr/>
        </p:nvCxnSpPr>
        <p:spPr>
          <a:xfrm>
            <a:off x="5679311" y="5675152"/>
            <a:ext cx="257104" cy="53420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10FE542-8089-4404-87E4-99ABF9204537}"/>
              </a:ext>
            </a:extLst>
          </p:cNvPr>
          <p:cNvSpPr txBox="1"/>
          <p:nvPr/>
        </p:nvSpPr>
        <p:spPr>
          <a:xfrm>
            <a:off x="5062060" y="4247396"/>
            <a:ext cx="1636550" cy="848915"/>
          </a:xfrm>
          <a:prstGeom prst="rect">
            <a:avLst/>
          </a:prstGeom>
          <a:noFill/>
        </p:spPr>
        <p:txBody>
          <a:bodyPr wrap="square" lIns="0" tIns="0" rIns="0" bIns="0" rtlCol="0">
            <a:normAutofit fontScale="85000" lnSpcReduction="20000"/>
          </a:bodyPr>
          <a:lstStyle/>
          <a:p>
            <a:pPr algn="l"/>
            <a:r>
              <a:rPr kumimoji="1" lang="en-US" sz="2000" dirty="0">
                <a:solidFill>
                  <a:srgbClr val="000000"/>
                </a:solidFill>
                <a:highlight>
                  <a:srgbClr val="FF0000"/>
                </a:highlight>
                <a:latin typeface="Microsoft YaHei" panose="020B0503020204020204" pitchFamily="34" charset="-122"/>
                <a:ea typeface="Microsoft YaHei" panose="020B0503020204020204" pitchFamily="34" charset="-122"/>
              </a:rPr>
              <a:t>Insert your text question and press Send button</a:t>
            </a:r>
            <a:endParaRPr kumimoji="1" lang="cs-CZ" sz="2000" dirty="0">
              <a:solidFill>
                <a:srgbClr val="000000"/>
              </a:solidFill>
              <a:highlight>
                <a:srgbClr val="FF0000"/>
              </a:highlight>
              <a:latin typeface="Microsoft YaHei" panose="020B0503020204020204" pitchFamily="34" charset="-122"/>
              <a:ea typeface="Microsoft YaHei" panose="020B0503020204020204" pitchFamily="34" charset="-122"/>
            </a:endParaRPr>
          </a:p>
        </p:txBody>
      </p:sp>
      <p:cxnSp>
        <p:nvCxnSpPr>
          <p:cNvPr id="15" name="Straight Arrow Connector 14">
            <a:extLst>
              <a:ext uri="{FF2B5EF4-FFF2-40B4-BE49-F238E27FC236}">
                <a16:creationId xmlns:a16="http://schemas.microsoft.com/office/drawing/2014/main" id="{681E51BB-41D1-4EFE-9CB9-08ECB9FF86B2}"/>
              </a:ext>
            </a:extLst>
          </p:cNvPr>
          <p:cNvCxnSpPr>
            <a:cxnSpLocks/>
          </p:cNvCxnSpPr>
          <p:nvPr/>
        </p:nvCxnSpPr>
        <p:spPr>
          <a:xfrm flipV="1">
            <a:off x="5183700" y="3298194"/>
            <a:ext cx="169839" cy="666322"/>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21D2BA92-AC06-4F42-BEB6-2246AF9467EF}"/>
              </a:ext>
            </a:extLst>
          </p:cNvPr>
          <p:cNvSpPr/>
          <p:nvPr/>
        </p:nvSpPr>
        <p:spPr>
          <a:xfrm>
            <a:off x="788717" y="3285206"/>
            <a:ext cx="4240348" cy="32437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19" name="Rectangle: Rounded Corners 18">
            <a:extLst>
              <a:ext uri="{FF2B5EF4-FFF2-40B4-BE49-F238E27FC236}">
                <a16:creationId xmlns:a16="http://schemas.microsoft.com/office/drawing/2014/main" id="{1768646A-AD04-4425-92E5-440389F8C755}"/>
              </a:ext>
            </a:extLst>
          </p:cNvPr>
          <p:cNvSpPr/>
          <p:nvPr/>
        </p:nvSpPr>
        <p:spPr>
          <a:xfrm>
            <a:off x="7522281" y="2309590"/>
            <a:ext cx="1030296" cy="25796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20" name="TextBox 19">
            <a:extLst>
              <a:ext uri="{FF2B5EF4-FFF2-40B4-BE49-F238E27FC236}">
                <a16:creationId xmlns:a16="http://schemas.microsoft.com/office/drawing/2014/main" id="{5EC6E6BC-4228-4147-9FAF-70F31694D89A}"/>
              </a:ext>
            </a:extLst>
          </p:cNvPr>
          <p:cNvSpPr txBox="1"/>
          <p:nvPr/>
        </p:nvSpPr>
        <p:spPr>
          <a:xfrm>
            <a:off x="8972727" y="1798331"/>
            <a:ext cx="2198214" cy="848915"/>
          </a:xfrm>
          <a:prstGeom prst="rect">
            <a:avLst/>
          </a:prstGeom>
          <a:noFill/>
        </p:spPr>
        <p:txBody>
          <a:bodyPr wrap="square" lIns="0" tIns="0" rIns="0" bIns="0" rtlCol="0">
            <a:normAutofit/>
          </a:bodyPr>
          <a:lstStyle/>
          <a:p>
            <a:pPr algn="l"/>
            <a:r>
              <a:rPr kumimoji="1" lang="en-US" sz="2000" dirty="0">
                <a:solidFill>
                  <a:srgbClr val="000000"/>
                </a:solidFill>
                <a:highlight>
                  <a:srgbClr val="FF0000"/>
                </a:highlight>
                <a:latin typeface="Microsoft YaHei" panose="020B0503020204020204" pitchFamily="34" charset="-122"/>
                <a:ea typeface="Microsoft YaHei" panose="020B0503020204020204" pitchFamily="34" charset="-122"/>
              </a:rPr>
              <a:t>Select Language</a:t>
            </a:r>
            <a:endParaRPr kumimoji="1" lang="cs-CZ" sz="2000" dirty="0">
              <a:solidFill>
                <a:srgbClr val="000000"/>
              </a:solidFill>
              <a:highlight>
                <a:srgbClr val="FF0000"/>
              </a:highlight>
              <a:latin typeface="Microsoft YaHei" panose="020B0503020204020204" pitchFamily="34" charset="-122"/>
              <a:ea typeface="Microsoft YaHei" panose="020B0503020204020204" pitchFamily="34" charset="-122"/>
            </a:endParaRPr>
          </a:p>
        </p:txBody>
      </p:sp>
      <p:cxnSp>
        <p:nvCxnSpPr>
          <p:cNvPr id="21" name="Straight Arrow Connector 20">
            <a:extLst>
              <a:ext uri="{FF2B5EF4-FFF2-40B4-BE49-F238E27FC236}">
                <a16:creationId xmlns:a16="http://schemas.microsoft.com/office/drawing/2014/main" id="{E8AE778A-8854-44AF-9AE3-5083D4970671}"/>
              </a:ext>
            </a:extLst>
          </p:cNvPr>
          <p:cNvCxnSpPr>
            <a:cxnSpLocks/>
          </p:cNvCxnSpPr>
          <p:nvPr/>
        </p:nvCxnSpPr>
        <p:spPr>
          <a:xfrm flipH="1">
            <a:off x="8552577" y="1981340"/>
            <a:ext cx="340303" cy="30929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34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367822" y="855506"/>
            <a:ext cx="9907292" cy="460547"/>
          </a:xfrm>
          <a:prstGeom prst="rect">
            <a:avLst/>
          </a:prstGeom>
          <a:noFill/>
        </p:spPr>
        <p:txBody>
          <a:bodyPr wrap="non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Fusion Solar APP - </a:t>
            </a:r>
            <a:r>
              <a:rPr lang="cs-CZ" altLang="zh-CN" sz="3200" b="1" dirty="0">
                <a:latin typeface="Arial" panose="020B0604020202020204" pitchFamily="34" charset="0"/>
                <a:cs typeface="Arial" panose="020B0604020202020204" pitchFamily="34" charset="0"/>
                <a:sym typeface="+mn-lt"/>
              </a:rPr>
              <a:t>Huawei </a:t>
            </a:r>
            <a:r>
              <a:rPr lang="en-US" altLang="zh-CN" sz="3200" b="1" dirty="0">
                <a:latin typeface="Arial" panose="020B0604020202020204" pitchFamily="34" charset="0"/>
                <a:cs typeface="Arial" panose="020B0604020202020204" pitchFamily="34" charset="0"/>
                <a:sym typeface="+mn-lt"/>
              </a:rPr>
              <a:t>Digital Power S</a:t>
            </a:r>
            <a:r>
              <a:rPr lang="cs-CZ" altLang="zh-CN" sz="3200" b="1" dirty="0">
                <a:latin typeface="Arial" panose="020B0604020202020204" pitchFamily="34" charset="0"/>
                <a:cs typeface="Arial" panose="020B0604020202020204" pitchFamily="34" charset="0"/>
                <a:sym typeface="+mn-lt"/>
              </a:rPr>
              <a:t>upport </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3</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pic>
        <p:nvPicPr>
          <p:cNvPr id="4" name="Picture 3">
            <a:extLst>
              <a:ext uri="{FF2B5EF4-FFF2-40B4-BE49-F238E27FC236}">
                <a16:creationId xmlns:a16="http://schemas.microsoft.com/office/drawing/2014/main" id="{4D2B6190-E989-4C59-9921-BAA3880CFD30}"/>
              </a:ext>
            </a:extLst>
          </p:cNvPr>
          <p:cNvPicPr>
            <a:picLocks noChangeAspect="1"/>
          </p:cNvPicPr>
          <p:nvPr/>
        </p:nvPicPr>
        <p:blipFill>
          <a:blip r:embed="rId2"/>
          <a:stretch>
            <a:fillRect/>
          </a:stretch>
        </p:blipFill>
        <p:spPr>
          <a:xfrm>
            <a:off x="818710" y="1712089"/>
            <a:ext cx="2137450" cy="4617334"/>
          </a:xfrm>
          <a:prstGeom prst="rect">
            <a:avLst/>
          </a:prstGeom>
        </p:spPr>
      </p:pic>
      <p:pic>
        <p:nvPicPr>
          <p:cNvPr id="6" name="Picture 5">
            <a:extLst>
              <a:ext uri="{FF2B5EF4-FFF2-40B4-BE49-F238E27FC236}">
                <a16:creationId xmlns:a16="http://schemas.microsoft.com/office/drawing/2014/main" id="{A28C287D-50A8-4238-A4ED-7286A529AB82}"/>
              </a:ext>
            </a:extLst>
          </p:cNvPr>
          <p:cNvPicPr>
            <a:picLocks noChangeAspect="1"/>
          </p:cNvPicPr>
          <p:nvPr/>
        </p:nvPicPr>
        <p:blipFill>
          <a:blip r:embed="rId3"/>
          <a:stretch>
            <a:fillRect/>
          </a:stretch>
        </p:blipFill>
        <p:spPr>
          <a:xfrm>
            <a:off x="5772174" y="1689052"/>
            <a:ext cx="2137450" cy="4640371"/>
          </a:xfrm>
          <a:prstGeom prst="rect">
            <a:avLst/>
          </a:prstGeom>
        </p:spPr>
      </p:pic>
      <p:sp>
        <p:nvSpPr>
          <p:cNvPr id="11" name="TextBox 10">
            <a:extLst>
              <a:ext uri="{FF2B5EF4-FFF2-40B4-BE49-F238E27FC236}">
                <a16:creationId xmlns:a16="http://schemas.microsoft.com/office/drawing/2014/main" id="{E53327A7-C6F6-46E5-BF76-9DF855CF3AD9}"/>
              </a:ext>
            </a:extLst>
          </p:cNvPr>
          <p:cNvSpPr txBox="1"/>
          <p:nvPr/>
        </p:nvSpPr>
        <p:spPr>
          <a:xfrm>
            <a:off x="8243633" y="4310525"/>
            <a:ext cx="2290141" cy="1050868"/>
          </a:xfrm>
          <a:prstGeom prst="rect">
            <a:avLst/>
          </a:prstGeom>
          <a:noFill/>
        </p:spPr>
        <p:txBody>
          <a:bodyPr wrap="square" lIns="0" tIns="0" rIns="0" bIns="0" rtlCol="0">
            <a:normAutofit/>
          </a:bodyPr>
          <a:lstStyle/>
          <a:p>
            <a:pPr algn="l"/>
            <a:r>
              <a:rPr kumimoji="1" lang="en-US" sz="2000" dirty="0">
                <a:solidFill>
                  <a:srgbClr val="000000"/>
                </a:solidFill>
                <a:highlight>
                  <a:srgbClr val="FF0000"/>
                </a:highlight>
                <a:latin typeface="Microsoft YaHei" panose="020B0503020204020204" pitchFamily="34" charset="-122"/>
                <a:ea typeface="Microsoft YaHei" panose="020B0503020204020204" pitchFamily="34" charset="-122"/>
              </a:rPr>
              <a:t>Insert your question and press Send </a:t>
            </a:r>
            <a:r>
              <a:rPr kumimoji="1" lang="en-US" sz="2000" dirty="0" err="1">
                <a:solidFill>
                  <a:srgbClr val="000000"/>
                </a:solidFill>
                <a:highlight>
                  <a:srgbClr val="FF0000"/>
                </a:highlight>
                <a:latin typeface="Microsoft YaHei" panose="020B0503020204020204" pitchFamily="34" charset="-122"/>
                <a:ea typeface="Microsoft YaHei" panose="020B0503020204020204" pitchFamily="34" charset="-122"/>
              </a:rPr>
              <a:t>botton</a:t>
            </a:r>
            <a:endParaRPr kumimoji="1" lang="cs-CZ" sz="2000" dirty="0">
              <a:solidFill>
                <a:srgbClr val="000000"/>
              </a:solidFill>
              <a:highlight>
                <a:srgbClr val="FF0000"/>
              </a:highlight>
              <a:latin typeface="Microsoft YaHei" panose="020B0503020204020204" pitchFamily="34" charset="-122"/>
              <a:ea typeface="Microsoft YaHei" panose="020B0503020204020204" pitchFamily="34" charset="-122"/>
            </a:endParaRPr>
          </a:p>
        </p:txBody>
      </p:sp>
      <p:cxnSp>
        <p:nvCxnSpPr>
          <p:cNvPr id="12" name="Straight Arrow Connector 11">
            <a:extLst>
              <a:ext uri="{FF2B5EF4-FFF2-40B4-BE49-F238E27FC236}">
                <a16:creationId xmlns:a16="http://schemas.microsoft.com/office/drawing/2014/main" id="{9FFD1A0D-B938-4BD2-A72B-38409B01AA85}"/>
              </a:ext>
            </a:extLst>
          </p:cNvPr>
          <p:cNvCxnSpPr>
            <a:cxnSpLocks/>
          </p:cNvCxnSpPr>
          <p:nvPr/>
        </p:nvCxnSpPr>
        <p:spPr>
          <a:xfrm flipH="1">
            <a:off x="2721591" y="2359262"/>
            <a:ext cx="726284" cy="4233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AD3FA2E-436B-4862-9679-BA0B85D0C77D}"/>
              </a:ext>
            </a:extLst>
          </p:cNvPr>
          <p:cNvCxnSpPr>
            <a:cxnSpLocks/>
          </p:cNvCxnSpPr>
          <p:nvPr/>
        </p:nvCxnSpPr>
        <p:spPr>
          <a:xfrm flipH="1">
            <a:off x="7832247" y="5302285"/>
            <a:ext cx="319340" cy="48750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61AF4B8-D606-4EE5-82FE-63324FFE2244}"/>
              </a:ext>
            </a:extLst>
          </p:cNvPr>
          <p:cNvCxnSpPr/>
          <p:nvPr/>
        </p:nvCxnSpPr>
        <p:spPr>
          <a:xfrm flipH="1">
            <a:off x="2495028" y="5386232"/>
            <a:ext cx="687693" cy="5415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CBA68F-7591-448F-8162-CD8C4BA29CC6}"/>
              </a:ext>
            </a:extLst>
          </p:cNvPr>
          <p:cNvSpPr txBox="1"/>
          <p:nvPr/>
        </p:nvSpPr>
        <p:spPr>
          <a:xfrm>
            <a:off x="3300715" y="4665120"/>
            <a:ext cx="2353465" cy="615553"/>
          </a:xfrm>
          <a:prstGeom prst="rect">
            <a:avLst/>
          </a:prstGeom>
          <a:noFill/>
        </p:spPr>
        <p:txBody>
          <a:bodyPr wrap="square" lIns="0" tIns="0" rIns="0" bIns="0" rtlCol="0">
            <a:spAutoFit/>
          </a:bodyPr>
          <a:lstStyle/>
          <a:p>
            <a:pPr algn="l"/>
            <a:r>
              <a:rPr kumimoji="1" lang="en-US" sz="2000" dirty="0">
                <a:solidFill>
                  <a:srgbClr val="000000"/>
                </a:solidFill>
                <a:highlight>
                  <a:srgbClr val="FF0000"/>
                </a:highlight>
                <a:latin typeface="Microsoft YaHei" panose="020B0503020204020204" pitchFamily="34" charset="-122"/>
                <a:ea typeface="Microsoft YaHei" panose="020B0503020204020204" pitchFamily="34" charset="-122"/>
              </a:rPr>
              <a:t>Start Chatbot communication </a:t>
            </a:r>
            <a:endParaRPr kumimoji="1" lang="cs-CZ" sz="2000" dirty="0">
              <a:solidFill>
                <a:srgbClr val="000000"/>
              </a:solidFill>
              <a:highlight>
                <a:srgbClr val="FF0000"/>
              </a:highlight>
              <a:latin typeface="Microsoft YaHei" panose="020B0503020204020204" pitchFamily="34" charset="-122"/>
              <a:ea typeface="Microsoft YaHei" panose="020B0503020204020204" pitchFamily="34" charset="-122"/>
            </a:endParaRPr>
          </a:p>
        </p:txBody>
      </p:sp>
      <p:sp>
        <p:nvSpPr>
          <p:cNvPr id="18" name="TextBox 17">
            <a:extLst>
              <a:ext uri="{FF2B5EF4-FFF2-40B4-BE49-F238E27FC236}">
                <a16:creationId xmlns:a16="http://schemas.microsoft.com/office/drawing/2014/main" id="{C2510D85-4F77-45F3-91DC-C287AA992693}"/>
              </a:ext>
            </a:extLst>
          </p:cNvPr>
          <p:cNvSpPr txBox="1"/>
          <p:nvPr/>
        </p:nvSpPr>
        <p:spPr>
          <a:xfrm>
            <a:off x="3516507" y="1731215"/>
            <a:ext cx="2353465" cy="615553"/>
          </a:xfrm>
          <a:prstGeom prst="rect">
            <a:avLst/>
          </a:prstGeom>
          <a:noFill/>
        </p:spPr>
        <p:txBody>
          <a:bodyPr wrap="square" lIns="0" tIns="0" rIns="0" bIns="0" rtlCol="0">
            <a:spAutoFit/>
          </a:bodyPr>
          <a:lstStyle/>
          <a:p>
            <a:pPr algn="l"/>
            <a:r>
              <a:rPr kumimoji="1" lang="en-US" sz="2000" dirty="0" err="1">
                <a:solidFill>
                  <a:srgbClr val="000000"/>
                </a:solidFill>
                <a:highlight>
                  <a:srgbClr val="FF0000"/>
                </a:highlight>
                <a:latin typeface="Microsoft YaHei" panose="020B0503020204020204" pitchFamily="34" charset="-122"/>
                <a:ea typeface="Microsoft YaHei" panose="020B0503020204020204" pitchFamily="34" charset="-122"/>
              </a:rPr>
              <a:t>Seach</a:t>
            </a:r>
            <a:r>
              <a:rPr kumimoji="1" lang="en-US" sz="2000" dirty="0">
                <a:solidFill>
                  <a:srgbClr val="000000"/>
                </a:solidFill>
                <a:highlight>
                  <a:srgbClr val="FF0000"/>
                </a:highlight>
                <a:latin typeface="Microsoft YaHei" panose="020B0503020204020204" pitchFamily="34" charset="-122"/>
                <a:ea typeface="Microsoft YaHei" panose="020B0503020204020204" pitchFamily="34" charset="-122"/>
              </a:rPr>
              <a:t> need </a:t>
            </a:r>
            <a:r>
              <a:rPr kumimoji="1" lang="en-US" sz="2000" dirty="0" err="1">
                <a:solidFill>
                  <a:srgbClr val="000000"/>
                </a:solidFill>
                <a:highlight>
                  <a:srgbClr val="FF0000"/>
                </a:highlight>
                <a:latin typeface="Microsoft YaHei" panose="020B0503020204020204" pitchFamily="34" charset="-122"/>
                <a:ea typeface="Microsoft YaHei" panose="020B0503020204020204" pitchFamily="34" charset="-122"/>
              </a:rPr>
              <a:t>informations</a:t>
            </a:r>
            <a:endParaRPr kumimoji="1" lang="cs-CZ" sz="2000" dirty="0">
              <a:solidFill>
                <a:srgbClr val="000000"/>
              </a:solidFill>
              <a:highlight>
                <a:srgbClr val="FF0000"/>
              </a:highligh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544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367822" y="855506"/>
            <a:ext cx="9907292" cy="460547"/>
          </a:xfrm>
          <a:prstGeom prst="rect">
            <a:avLst/>
          </a:prstGeom>
          <a:noFill/>
        </p:spPr>
        <p:txBody>
          <a:bodyPr wrap="non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How to contact us </a:t>
            </a:r>
            <a:r>
              <a:rPr lang="cs-CZ" altLang="zh-CN" sz="3200" b="1" dirty="0">
                <a:latin typeface="Arial" panose="020B0604020202020204" pitchFamily="34" charset="0"/>
                <a:cs typeface="Arial" panose="020B0604020202020204" pitchFamily="34" charset="0"/>
                <a:sym typeface="+mn-lt"/>
              </a:rPr>
              <a:t>– Huawei </a:t>
            </a:r>
            <a:r>
              <a:rPr lang="en-US" altLang="zh-CN" sz="3200" b="1" dirty="0">
                <a:latin typeface="Arial" panose="020B0604020202020204" pitchFamily="34" charset="0"/>
                <a:cs typeface="Arial" panose="020B0604020202020204" pitchFamily="34" charset="0"/>
                <a:sym typeface="+mn-lt"/>
              </a:rPr>
              <a:t>Digital Power S</a:t>
            </a:r>
            <a:r>
              <a:rPr lang="cs-CZ" altLang="zh-CN" sz="3200" b="1" dirty="0">
                <a:latin typeface="Arial" panose="020B0604020202020204" pitchFamily="34" charset="0"/>
                <a:cs typeface="Arial" panose="020B0604020202020204" pitchFamily="34" charset="0"/>
                <a:sym typeface="+mn-lt"/>
              </a:rPr>
              <a:t>upport </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4</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sp>
        <p:nvSpPr>
          <p:cNvPr id="10" name="TextBox 13">
            <a:extLst>
              <a:ext uri="{FF2B5EF4-FFF2-40B4-BE49-F238E27FC236}">
                <a16:creationId xmlns:a16="http://schemas.microsoft.com/office/drawing/2014/main" id="{A969D249-B22B-4BD3-9079-6476040C4B7F}"/>
              </a:ext>
            </a:extLst>
          </p:cNvPr>
          <p:cNvSpPr txBox="1"/>
          <p:nvPr/>
        </p:nvSpPr>
        <p:spPr>
          <a:xfrm>
            <a:off x="2160098" y="1990785"/>
            <a:ext cx="9700389" cy="3243776"/>
          </a:xfrm>
          <a:prstGeom prst="rect">
            <a:avLst/>
          </a:prstGeom>
          <a:noFill/>
        </p:spPr>
        <p:txBody>
          <a:bodyPr wrap="square" lIns="480000" tIns="0" rIns="0" bIns="0" anchor="ctr" anchorCtr="0">
            <a:noAutofit/>
          </a:bodyPr>
          <a:lstStyle/>
          <a:p>
            <a:r>
              <a:rPr lang="en-US" dirty="0"/>
              <a:t>You can create a service request as follows </a:t>
            </a:r>
            <a:r>
              <a:rPr lang="cs-CZ" dirty="0"/>
              <a:t>:</a:t>
            </a:r>
            <a:endParaRPr lang="en-US" dirty="0"/>
          </a:p>
          <a:p>
            <a:endParaRPr lang="en-US" dirty="0"/>
          </a:p>
          <a:p>
            <a:endParaRPr lang="cs-CZ" dirty="0"/>
          </a:p>
          <a:p>
            <a:r>
              <a:rPr lang="en-US" altLang="zh-CN" sz="3200" b="1" dirty="0">
                <a:latin typeface="Arial" panose="020B0604020202020204" pitchFamily="34" charset="0"/>
                <a:cs typeface="Arial" panose="020B0604020202020204" pitchFamily="34" charset="0"/>
                <a:sym typeface="+mn-lt"/>
              </a:rPr>
              <a:t>Phone: </a:t>
            </a:r>
            <a:r>
              <a:rPr lang="cs-CZ" altLang="zh-CN" sz="3200" b="1" dirty="0">
                <a:latin typeface="Arial" panose="020B0604020202020204" pitchFamily="34" charset="0"/>
                <a:cs typeface="Arial" panose="020B0604020202020204" pitchFamily="34" charset="0"/>
                <a:sym typeface="+mn-lt"/>
              </a:rPr>
              <a:t>00800</a:t>
            </a:r>
            <a:r>
              <a:rPr lang="en-US" altLang="zh-CN" sz="3200" b="1" dirty="0">
                <a:latin typeface="Arial" panose="020B0604020202020204" pitchFamily="34" charset="0"/>
                <a:cs typeface="Arial" panose="020B0604020202020204" pitchFamily="34" charset="0"/>
                <a:sym typeface="+mn-lt"/>
              </a:rPr>
              <a:t> </a:t>
            </a:r>
            <a:r>
              <a:rPr lang="cs-CZ" altLang="zh-CN" sz="3200" b="1" dirty="0">
                <a:latin typeface="Arial" panose="020B0604020202020204" pitchFamily="34" charset="0"/>
                <a:cs typeface="Arial" panose="020B0604020202020204" pitchFamily="34" charset="0"/>
                <a:sym typeface="+mn-lt"/>
              </a:rPr>
              <a:t>33</a:t>
            </a:r>
            <a:r>
              <a:rPr lang="en-US" altLang="zh-CN" sz="3200" b="1" dirty="0">
                <a:latin typeface="Arial" panose="020B0604020202020204" pitchFamily="34" charset="0"/>
                <a:cs typeface="Arial" panose="020B0604020202020204" pitchFamily="34" charset="0"/>
                <a:sym typeface="+mn-lt"/>
              </a:rPr>
              <a:t> </a:t>
            </a:r>
            <a:r>
              <a:rPr lang="cs-CZ" altLang="zh-CN" sz="3200" b="1" dirty="0">
                <a:latin typeface="Arial" panose="020B0604020202020204" pitchFamily="34" charset="0"/>
                <a:cs typeface="Arial" panose="020B0604020202020204" pitchFamily="34" charset="0"/>
                <a:sym typeface="+mn-lt"/>
              </a:rPr>
              <a:t>666</a:t>
            </a:r>
            <a:r>
              <a:rPr lang="en-US" altLang="zh-CN" sz="3200" b="1" dirty="0">
                <a:latin typeface="Arial" panose="020B0604020202020204" pitchFamily="34" charset="0"/>
                <a:cs typeface="Arial" panose="020B0604020202020204" pitchFamily="34" charset="0"/>
                <a:sym typeface="+mn-lt"/>
              </a:rPr>
              <a:t> </a:t>
            </a:r>
            <a:r>
              <a:rPr lang="cs-CZ" altLang="zh-CN" sz="3200" b="1" dirty="0">
                <a:latin typeface="Arial" panose="020B0604020202020204" pitchFamily="34" charset="0"/>
                <a:cs typeface="Arial" panose="020B0604020202020204" pitchFamily="34" charset="0"/>
                <a:sym typeface="+mn-lt"/>
              </a:rPr>
              <a:t>666</a:t>
            </a:r>
            <a:r>
              <a:rPr lang="en-US" altLang="zh-CN" sz="3200" b="1" dirty="0">
                <a:latin typeface="Arial" panose="020B0604020202020204" pitchFamily="34" charset="0"/>
                <a:cs typeface="Arial" panose="020B0604020202020204" pitchFamily="34" charset="0"/>
                <a:sym typeface="+mn-lt"/>
              </a:rPr>
              <a:t> – hotline</a:t>
            </a:r>
          </a:p>
          <a:p>
            <a:endParaRPr lang="en-US" altLang="zh-CN" sz="3200" b="1" dirty="0">
              <a:latin typeface="Arial" panose="020B0604020202020204" pitchFamily="34" charset="0"/>
              <a:cs typeface="Arial" panose="020B0604020202020204" pitchFamily="34" charset="0"/>
              <a:sym typeface="+mn-lt"/>
            </a:endParaRPr>
          </a:p>
          <a:p>
            <a:r>
              <a:rPr lang="en-US" altLang="zh-CN" sz="3200" b="1" dirty="0">
                <a:solidFill>
                  <a:srgbClr val="000000"/>
                </a:solidFill>
                <a:ea typeface="华文细黑"/>
              </a:rPr>
              <a:t>email: </a:t>
            </a:r>
            <a:r>
              <a:rPr lang="en-US" altLang="zh-CN" sz="3200" b="1" dirty="0">
                <a:solidFill>
                  <a:srgbClr val="000000"/>
                </a:solidFill>
                <a:ea typeface="华文细黑"/>
                <a:hlinkClick r:id="rId2"/>
              </a:rPr>
              <a:t>eu_inverter_support@huawei.com</a:t>
            </a:r>
            <a:endParaRPr lang="en-US" altLang="zh-CN" sz="3200" b="1" dirty="0">
              <a:solidFill>
                <a:srgbClr val="000000"/>
              </a:solidFill>
              <a:ea typeface="华文细黑"/>
            </a:endParaRPr>
          </a:p>
          <a:p>
            <a:endParaRPr lang="en-US" altLang="zh-CN" sz="3200" b="1" dirty="0">
              <a:solidFill>
                <a:srgbClr val="000000"/>
              </a:solidFill>
              <a:ea typeface="华文细黑"/>
            </a:endParaRPr>
          </a:p>
          <a:p>
            <a:r>
              <a:rPr lang="cs-CZ" altLang="zh-CN" sz="3200" b="1" dirty="0">
                <a:cs typeface="Arial" panose="020B0604020202020204" pitchFamily="34" charset="0"/>
                <a:sym typeface="+mn-lt"/>
                <a:hlinkClick r:id="rId3"/>
              </a:rPr>
              <a:t>https://digitalpower.huawei.com/robotchat/#/home/index/home-page?lang=en_US</a:t>
            </a:r>
            <a:endParaRPr lang="zh-CN" altLang="en-US" sz="3200" b="1" dirty="0">
              <a:cs typeface="Arial" panose="020B0604020202020204" pitchFamily="34" charset="0"/>
              <a:sym typeface="+mn-lt"/>
            </a:endParaRPr>
          </a:p>
        </p:txBody>
      </p:sp>
      <p:sp>
        <p:nvSpPr>
          <p:cNvPr id="8" name="Freeform 101">
            <a:extLst>
              <a:ext uri="{FF2B5EF4-FFF2-40B4-BE49-F238E27FC236}">
                <a16:creationId xmlns:a16="http://schemas.microsoft.com/office/drawing/2014/main" id="{FC00C38B-CFA3-4EF8-BFFD-B6CD078036E0}"/>
              </a:ext>
            </a:extLst>
          </p:cNvPr>
          <p:cNvSpPr/>
          <p:nvPr/>
        </p:nvSpPr>
        <p:spPr bwMode="auto">
          <a:xfrm>
            <a:off x="1348304" y="2535171"/>
            <a:ext cx="580128" cy="573717"/>
          </a:xfrm>
          <a:custGeom>
            <a:avLst/>
            <a:gdLst/>
            <a:ahLst/>
            <a:cxnLst>
              <a:cxn ang="0">
                <a:pos x="2492" y="12323"/>
              </a:cxn>
              <a:cxn ang="0">
                <a:pos x="1645" y="11392"/>
              </a:cxn>
              <a:cxn ang="0">
                <a:pos x="653" y="9759"/>
              </a:cxn>
              <a:cxn ang="0">
                <a:pos x="35" y="7484"/>
              </a:cxn>
              <a:cxn ang="0">
                <a:pos x="277" y="4744"/>
              </a:cxn>
              <a:cxn ang="0">
                <a:pos x="1170" y="2795"/>
              </a:cxn>
              <a:cxn ang="0">
                <a:pos x="2497" y="1408"/>
              </a:cxn>
              <a:cxn ang="0">
                <a:pos x="4091" y="520"/>
              </a:cxn>
              <a:cxn ang="0">
                <a:pos x="5781" y="72"/>
              </a:cxn>
              <a:cxn ang="0">
                <a:pos x="6294" y="6574"/>
              </a:cxn>
              <a:cxn ang="0">
                <a:pos x="5789" y="6443"/>
              </a:cxn>
              <a:cxn ang="0">
                <a:pos x="5441" y="6407"/>
              </a:cxn>
              <a:cxn ang="0">
                <a:pos x="4855" y="6442"/>
              </a:cxn>
              <a:cxn ang="0">
                <a:pos x="4119" y="6669"/>
              </a:cxn>
              <a:cxn ang="0">
                <a:pos x="3531" y="7068"/>
              </a:cxn>
              <a:cxn ang="0">
                <a:pos x="3141" y="7599"/>
              </a:cxn>
              <a:cxn ang="0">
                <a:pos x="2999" y="8223"/>
              </a:cxn>
              <a:cxn ang="0">
                <a:pos x="3141" y="8847"/>
              </a:cxn>
              <a:cxn ang="0">
                <a:pos x="3531" y="9378"/>
              </a:cxn>
              <a:cxn ang="0">
                <a:pos x="4119" y="9777"/>
              </a:cxn>
              <a:cxn ang="0">
                <a:pos x="4855" y="10003"/>
              </a:cxn>
              <a:cxn ang="0">
                <a:pos x="5498" y="10036"/>
              </a:cxn>
              <a:cxn ang="0">
                <a:pos x="5893" y="9985"/>
              </a:cxn>
              <a:cxn ang="0">
                <a:pos x="6263" y="9884"/>
              </a:cxn>
              <a:cxn ang="0">
                <a:pos x="6602" y="9738"/>
              </a:cxn>
              <a:cxn ang="0">
                <a:pos x="6904" y="9551"/>
              </a:cxn>
              <a:cxn ang="0">
                <a:pos x="10896" y="12983"/>
              </a:cxn>
              <a:cxn ang="0">
                <a:pos x="11091" y="13043"/>
              </a:cxn>
              <a:cxn ang="0">
                <a:pos x="11290" y="13035"/>
              </a:cxn>
              <a:cxn ang="0">
                <a:pos x="11478" y="12961"/>
              </a:cxn>
              <a:cxn ang="0">
                <a:pos x="11636" y="12822"/>
              </a:cxn>
              <a:cxn ang="0">
                <a:pos x="11735" y="12640"/>
              </a:cxn>
              <a:cxn ang="0">
                <a:pos x="11765" y="12441"/>
              </a:cxn>
              <a:cxn ang="0">
                <a:pos x="11728" y="12243"/>
              </a:cxn>
              <a:cxn ang="0">
                <a:pos x="11626" y="12066"/>
              </a:cxn>
              <a:cxn ang="0">
                <a:pos x="7806" y="45"/>
              </a:cxn>
              <a:cxn ang="0">
                <a:pos x="8197" y="107"/>
              </a:cxn>
              <a:cxn ang="0">
                <a:pos x="8563" y="193"/>
              </a:cxn>
              <a:cxn ang="0">
                <a:pos x="10142" y="800"/>
              </a:cxn>
              <a:cxn ang="0">
                <a:pos x="11503" y="1647"/>
              </a:cxn>
              <a:cxn ang="0">
                <a:pos x="12558" y="2629"/>
              </a:cxn>
              <a:cxn ang="0">
                <a:pos x="13222" y="3643"/>
              </a:cxn>
              <a:cxn ang="0">
                <a:pos x="13461" y="4588"/>
              </a:cxn>
              <a:cxn ang="0">
                <a:pos x="13651" y="5432"/>
              </a:cxn>
              <a:cxn ang="0">
                <a:pos x="13864" y="6186"/>
              </a:cxn>
              <a:cxn ang="0">
                <a:pos x="14202" y="7219"/>
              </a:cxn>
              <a:cxn ang="0">
                <a:pos x="14463" y="7967"/>
              </a:cxn>
              <a:cxn ang="0">
                <a:pos x="14725" y="8527"/>
              </a:cxn>
              <a:cxn ang="0">
                <a:pos x="15117" y="9290"/>
              </a:cxn>
              <a:cxn ang="0">
                <a:pos x="15260" y="9644"/>
              </a:cxn>
              <a:cxn ang="0">
                <a:pos x="15311" y="10035"/>
              </a:cxn>
              <a:cxn ang="0">
                <a:pos x="15294" y="10277"/>
              </a:cxn>
              <a:cxn ang="0">
                <a:pos x="15191" y="10499"/>
              </a:cxn>
              <a:cxn ang="0">
                <a:pos x="14959" y="10686"/>
              </a:cxn>
              <a:cxn ang="0">
                <a:pos x="14340" y="10951"/>
              </a:cxn>
              <a:cxn ang="0">
                <a:pos x="13776" y="11191"/>
              </a:cxn>
              <a:cxn ang="0">
                <a:pos x="13560" y="13730"/>
              </a:cxn>
              <a:cxn ang="0">
                <a:pos x="13409" y="14131"/>
              </a:cxn>
              <a:cxn ang="0">
                <a:pos x="13175" y="14548"/>
              </a:cxn>
              <a:cxn ang="0">
                <a:pos x="12832" y="14893"/>
              </a:cxn>
              <a:cxn ang="0">
                <a:pos x="12368" y="15027"/>
              </a:cxn>
              <a:cxn ang="0">
                <a:pos x="11605" y="15073"/>
              </a:cxn>
              <a:cxn ang="0">
                <a:pos x="10280" y="15102"/>
              </a:cxn>
            </a:cxnLst>
            <a:rect l="0" t="0" r="r" b="b"/>
            <a:pathLst>
              <a:path w="15312" h="16211">
                <a:moveTo>
                  <a:pt x="2724" y="15240"/>
                </a:moveTo>
                <a:lnTo>
                  <a:pt x="2724" y="12525"/>
                </a:lnTo>
                <a:lnTo>
                  <a:pt x="2714" y="12517"/>
                </a:lnTo>
                <a:lnTo>
                  <a:pt x="2684" y="12493"/>
                </a:lnTo>
                <a:lnTo>
                  <a:pt x="2636" y="12452"/>
                </a:lnTo>
                <a:lnTo>
                  <a:pt x="2572" y="12395"/>
                </a:lnTo>
                <a:lnTo>
                  <a:pt x="2492" y="12323"/>
                </a:lnTo>
                <a:lnTo>
                  <a:pt x="2400" y="12235"/>
                </a:lnTo>
                <a:lnTo>
                  <a:pt x="2295" y="12133"/>
                </a:lnTo>
                <a:lnTo>
                  <a:pt x="2179" y="12014"/>
                </a:lnTo>
                <a:lnTo>
                  <a:pt x="2056" y="11881"/>
                </a:lnTo>
                <a:lnTo>
                  <a:pt x="1924" y="11733"/>
                </a:lnTo>
                <a:lnTo>
                  <a:pt x="1787" y="11570"/>
                </a:lnTo>
                <a:lnTo>
                  <a:pt x="1645" y="11392"/>
                </a:lnTo>
                <a:lnTo>
                  <a:pt x="1500" y="11201"/>
                </a:lnTo>
                <a:lnTo>
                  <a:pt x="1353" y="10995"/>
                </a:lnTo>
                <a:lnTo>
                  <a:pt x="1208" y="10775"/>
                </a:lnTo>
                <a:lnTo>
                  <a:pt x="1063" y="10541"/>
                </a:lnTo>
                <a:lnTo>
                  <a:pt x="921" y="10294"/>
                </a:lnTo>
                <a:lnTo>
                  <a:pt x="785" y="10034"/>
                </a:lnTo>
                <a:lnTo>
                  <a:pt x="653" y="9759"/>
                </a:lnTo>
                <a:lnTo>
                  <a:pt x="530" y="9472"/>
                </a:lnTo>
                <a:lnTo>
                  <a:pt x="416" y="9172"/>
                </a:lnTo>
                <a:lnTo>
                  <a:pt x="313" y="8859"/>
                </a:lnTo>
                <a:lnTo>
                  <a:pt x="222" y="8534"/>
                </a:lnTo>
                <a:lnTo>
                  <a:pt x="144" y="8197"/>
                </a:lnTo>
                <a:lnTo>
                  <a:pt x="81" y="7846"/>
                </a:lnTo>
                <a:lnTo>
                  <a:pt x="35" y="7484"/>
                </a:lnTo>
                <a:lnTo>
                  <a:pt x="8" y="7111"/>
                </a:lnTo>
                <a:lnTo>
                  <a:pt x="0" y="6726"/>
                </a:lnTo>
                <a:lnTo>
                  <a:pt x="13" y="6328"/>
                </a:lnTo>
                <a:lnTo>
                  <a:pt x="49" y="5920"/>
                </a:lnTo>
                <a:lnTo>
                  <a:pt x="109" y="5502"/>
                </a:lnTo>
                <a:lnTo>
                  <a:pt x="195" y="5071"/>
                </a:lnTo>
                <a:lnTo>
                  <a:pt x="277" y="4744"/>
                </a:lnTo>
                <a:lnTo>
                  <a:pt x="372" y="4429"/>
                </a:lnTo>
                <a:lnTo>
                  <a:pt x="478" y="4127"/>
                </a:lnTo>
                <a:lnTo>
                  <a:pt x="596" y="3836"/>
                </a:lnTo>
                <a:lnTo>
                  <a:pt x="725" y="3558"/>
                </a:lnTo>
                <a:lnTo>
                  <a:pt x="863" y="3293"/>
                </a:lnTo>
                <a:lnTo>
                  <a:pt x="1012" y="3039"/>
                </a:lnTo>
                <a:lnTo>
                  <a:pt x="1170" y="2795"/>
                </a:lnTo>
                <a:lnTo>
                  <a:pt x="1337" y="2564"/>
                </a:lnTo>
                <a:lnTo>
                  <a:pt x="1512" y="2345"/>
                </a:lnTo>
                <a:lnTo>
                  <a:pt x="1696" y="2136"/>
                </a:lnTo>
                <a:lnTo>
                  <a:pt x="1886" y="1938"/>
                </a:lnTo>
                <a:lnTo>
                  <a:pt x="2084" y="1751"/>
                </a:lnTo>
                <a:lnTo>
                  <a:pt x="2288" y="1574"/>
                </a:lnTo>
                <a:lnTo>
                  <a:pt x="2497" y="1408"/>
                </a:lnTo>
                <a:lnTo>
                  <a:pt x="2713" y="1252"/>
                </a:lnTo>
                <a:lnTo>
                  <a:pt x="2934" y="1106"/>
                </a:lnTo>
                <a:lnTo>
                  <a:pt x="3157" y="970"/>
                </a:lnTo>
                <a:lnTo>
                  <a:pt x="3386" y="843"/>
                </a:lnTo>
                <a:lnTo>
                  <a:pt x="3619" y="726"/>
                </a:lnTo>
                <a:lnTo>
                  <a:pt x="3854" y="618"/>
                </a:lnTo>
                <a:lnTo>
                  <a:pt x="4091" y="520"/>
                </a:lnTo>
                <a:lnTo>
                  <a:pt x="4331" y="431"/>
                </a:lnTo>
                <a:lnTo>
                  <a:pt x="4572" y="350"/>
                </a:lnTo>
                <a:lnTo>
                  <a:pt x="4813" y="278"/>
                </a:lnTo>
                <a:lnTo>
                  <a:pt x="5056" y="214"/>
                </a:lnTo>
                <a:lnTo>
                  <a:pt x="5298" y="159"/>
                </a:lnTo>
                <a:lnTo>
                  <a:pt x="5540" y="111"/>
                </a:lnTo>
                <a:lnTo>
                  <a:pt x="5781" y="72"/>
                </a:lnTo>
                <a:lnTo>
                  <a:pt x="6021" y="41"/>
                </a:lnTo>
                <a:lnTo>
                  <a:pt x="6259" y="16"/>
                </a:lnTo>
                <a:lnTo>
                  <a:pt x="6494" y="0"/>
                </a:lnTo>
                <a:lnTo>
                  <a:pt x="6494" y="6655"/>
                </a:lnTo>
                <a:lnTo>
                  <a:pt x="6429" y="6626"/>
                </a:lnTo>
                <a:lnTo>
                  <a:pt x="6362" y="6599"/>
                </a:lnTo>
                <a:lnTo>
                  <a:pt x="6294" y="6574"/>
                </a:lnTo>
                <a:lnTo>
                  <a:pt x="6226" y="6549"/>
                </a:lnTo>
                <a:lnTo>
                  <a:pt x="6156" y="6527"/>
                </a:lnTo>
                <a:lnTo>
                  <a:pt x="6084" y="6507"/>
                </a:lnTo>
                <a:lnTo>
                  <a:pt x="6012" y="6487"/>
                </a:lnTo>
                <a:lnTo>
                  <a:pt x="5939" y="6470"/>
                </a:lnTo>
                <a:lnTo>
                  <a:pt x="5864" y="6456"/>
                </a:lnTo>
                <a:lnTo>
                  <a:pt x="5789" y="6443"/>
                </a:lnTo>
                <a:lnTo>
                  <a:pt x="5752" y="6437"/>
                </a:lnTo>
                <a:lnTo>
                  <a:pt x="5713" y="6432"/>
                </a:lnTo>
                <a:lnTo>
                  <a:pt x="5675" y="6427"/>
                </a:lnTo>
                <a:lnTo>
                  <a:pt x="5636" y="6422"/>
                </a:lnTo>
                <a:lnTo>
                  <a:pt x="5559" y="6414"/>
                </a:lnTo>
                <a:lnTo>
                  <a:pt x="5481" y="6409"/>
                </a:lnTo>
                <a:lnTo>
                  <a:pt x="5441" y="6407"/>
                </a:lnTo>
                <a:lnTo>
                  <a:pt x="5402" y="6406"/>
                </a:lnTo>
                <a:lnTo>
                  <a:pt x="5361" y="6405"/>
                </a:lnTo>
                <a:lnTo>
                  <a:pt x="5322" y="6405"/>
                </a:lnTo>
                <a:lnTo>
                  <a:pt x="5202" y="6407"/>
                </a:lnTo>
                <a:lnTo>
                  <a:pt x="5085" y="6414"/>
                </a:lnTo>
                <a:lnTo>
                  <a:pt x="4968" y="6427"/>
                </a:lnTo>
                <a:lnTo>
                  <a:pt x="4855" y="6442"/>
                </a:lnTo>
                <a:lnTo>
                  <a:pt x="4743" y="6463"/>
                </a:lnTo>
                <a:lnTo>
                  <a:pt x="4632" y="6487"/>
                </a:lnTo>
                <a:lnTo>
                  <a:pt x="4525" y="6516"/>
                </a:lnTo>
                <a:lnTo>
                  <a:pt x="4420" y="6548"/>
                </a:lnTo>
                <a:lnTo>
                  <a:pt x="4316" y="6585"/>
                </a:lnTo>
                <a:lnTo>
                  <a:pt x="4216" y="6625"/>
                </a:lnTo>
                <a:lnTo>
                  <a:pt x="4119" y="6669"/>
                </a:lnTo>
                <a:lnTo>
                  <a:pt x="4025" y="6716"/>
                </a:lnTo>
                <a:lnTo>
                  <a:pt x="3934" y="6767"/>
                </a:lnTo>
                <a:lnTo>
                  <a:pt x="3846" y="6822"/>
                </a:lnTo>
                <a:lnTo>
                  <a:pt x="3762" y="6879"/>
                </a:lnTo>
                <a:lnTo>
                  <a:pt x="3681" y="6938"/>
                </a:lnTo>
                <a:lnTo>
                  <a:pt x="3604" y="7002"/>
                </a:lnTo>
                <a:lnTo>
                  <a:pt x="3531" y="7068"/>
                </a:lnTo>
                <a:lnTo>
                  <a:pt x="3462" y="7137"/>
                </a:lnTo>
                <a:lnTo>
                  <a:pt x="3397" y="7208"/>
                </a:lnTo>
                <a:lnTo>
                  <a:pt x="3337" y="7282"/>
                </a:lnTo>
                <a:lnTo>
                  <a:pt x="3281" y="7358"/>
                </a:lnTo>
                <a:lnTo>
                  <a:pt x="3229" y="7436"/>
                </a:lnTo>
                <a:lnTo>
                  <a:pt x="3183" y="7517"/>
                </a:lnTo>
                <a:lnTo>
                  <a:pt x="3141" y="7599"/>
                </a:lnTo>
                <a:lnTo>
                  <a:pt x="3105" y="7684"/>
                </a:lnTo>
                <a:lnTo>
                  <a:pt x="3073" y="7770"/>
                </a:lnTo>
                <a:lnTo>
                  <a:pt x="3047" y="7857"/>
                </a:lnTo>
                <a:lnTo>
                  <a:pt x="3027" y="7946"/>
                </a:lnTo>
                <a:lnTo>
                  <a:pt x="3012" y="8038"/>
                </a:lnTo>
                <a:lnTo>
                  <a:pt x="3002" y="8130"/>
                </a:lnTo>
                <a:lnTo>
                  <a:pt x="2999" y="8223"/>
                </a:lnTo>
                <a:lnTo>
                  <a:pt x="3002" y="8316"/>
                </a:lnTo>
                <a:lnTo>
                  <a:pt x="3012" y="8408"/>
                </a:lnTo>
                <a:lnTo>
                  <a:pt x="3027" y="8500"/>
                </a:lnTo>
                <a:lnTo>
                  <a:pt x="3047" y="8589"/>
                </a:lnTo>
                <a:lnTo>
                  <a:pt x="3073" y="8677"/>
                </a:lnTo>
                <a:lnTo>
                  <a:pt x="3105" y="8763"/>
                </a:lnTo>
                <a:lnTo>
                  <a:pt x="3141" y="8847"/>
                </a:lnTo>
                <a:lnTo>
                  <a:pt x="3183" y="8929"/>
                </a:lnTo>
                <a:lnTo>
                  <a:pt x="3229" y="9010"/>
                </a:lnTo>
                <a:lnTo>
                  <a:pt x="3281" y="9088"/>
                </a:lnTo>
                <a:lnTo>
                  <a:pt x="3337" y="9164"/>
                </a:lnTo>
                <a:lnTo>
                  <a:pt x="3397" y="9238"/>
                </a:lnTo>
                <a:lnTo>
                  <a:pt x="3462" y="9309"/>
                </a:lnTo>
                <a:lnTo>
                  <a:pt x="3531" y="9378"/>
                </a:lnTo>
                <a:lnTo>
                  <a:pt x="3604" y="9444"/>
                </a:lnTo>
                <a:lnTo>
                  <a:pt x="3681" y="9508"/>
                </a:lnTo>
                <a:lnTo>
                  <a:pt x="3762" y="9568"/>
                </a:lnTo>
                <a:lnTo>
                  <a:pt x="3846" y="9625"/>
                </a:lnTo>
                <a:lnTo>
                  <a:pt x="3934" y="9679"/>
                </a:lnTo>
                <a:lnTo>
                  <a:pt x="4025" y="9730"/>
                </a:lnTo>
                <a:lnTo>
                  <a:pt x="4119" y="9777"/>
                </a:lnTo>
                <a:lnTo>
                  <a:pt x="4216" y="9821"/>
                </a:lnTo>
                <a:lnTo>
                  <a:pt x="4316" y="9861"/>
                </a:lnTo>
                <a:lnTo>
                  <a:pt x="4420" y="9898"/>
                </a:lnTo>
                <a:lnTo>
                  <a:pt x="4525" y="9930"/>
                </a:lnTo>
                <a:lnTo>
                  <a:pt x="4632" y="9959"/>
                </a:lnTo>
                <a:lnTo>
                  <a:pt x="4743" y="9983"/>
                </a:lnTo>
                <a:lnTo>
                  <a:pt x="4855" y="10003"/>
                </a:lnTo>
                <a:lnTo>
                  <a:pt x="4968" y="10019"/>
                </a:lnTo>
                <a:lnTo>
                  <a:pt x="5085" y="10032"/>
                </a:lnTo>
                <a:lnTo>
                  <a:pt x="5202" y="10039"/>
                </a:lnTo>
                <a:lnTo>
                  <a:pt x="5322" y="10041"/>
                </a:lnTo>
                <a:lnTo>
                  <a:pt x="5380" y="10041"/>
                </a:lnTo>
                <a:lnTo>
                  <a:pt x="5439" y="10039"/>
                </a:lnTo>
                <a:lnTo>
                  <a:pt x="5498" y="10036"/>
                </a:lnTo>
                <a:lnTo>
                  <a:pt x="5555" y="10032"/>
                </a:lnTo>
                <a:lnTo>
                  <a:pt x="5612" y="10027"/>
                </a:lnTo>
                <a:lnTo>
                  <a:pt x="5670" y="10020"/>
                </a:lnTo>
                <a:lnTo>
                  <a:pt x="5726" y="10013"/>
                </a:lnTo>
                <a:lnTo>
                  <a:pt x="5782" y="10004"/>
                </a:lnTo>
                <a:lnTo>
                  <a:pt x="5838" y="9995"/>
                </a:lnTo>
                <a:lnTo>
                  <a:pt x="5893" y="9985"/>
                </a:lnTo>
                <a:lnTo>
                  <a:pt x="5947" y="9974"/>
                </a:lnTo>
                <a:lnTo>
                  <a:pt x="6001" y="9961"/>
                </a:lnTo>
                <a:lnTo>
                  <a:pt x="6055" y="9947"/>
                </a:lnTo>
                <a:lnTo>
                  <a:pt x="6107" y="9933"/>
                </a:lnTo>
                <a:lnTo>
                  <a:pt x="6160" y="9918"/>
                </a:lnTo>
                <a:lnTo>
                  <a:pt x="6211" y="9901"/>
                </a:lnTo>
                <a:lnTo>
                  <a:pt x="6263" y="9884"/>
                </a:lnTo>
                <a:lnTo>
                  <a:pt x="6314" y="9865"/>
                </a:lnTo>
                <a:lnTo>
                  <a:pt x="6363" y="9847"/>
                </a:lnTo>
                <a:lnTo>
                  <a:pt x="6412" y="9827"/>
                </a:lnTo>
                <a:lnTo>
                  <a:pt x="6460" y="9806"/>
                </a:lnTo>
                <a:lnTo>
                  <a:pt x="6508" y="9784"/>
                </a:lnTo>
                <a:lnTo>
                  <a:pt x="6556" y="9761"/>
                </a:lnTo>
                <a:lnTo>
                  <a:pt x="6602" y="9738"/>
                </a:lnTo>
                <a:lnTo>
                  <a:pt x="6648" y="9713"/>
                </a:lnTo>
                <a:lnTo>
                  <a:pt x="6692" y="9688"/>
                </a:lnTo>
                <a:lnTo>
                  <a:pt x="6736" y="9663"/>
                </a:lnTo>
                <a:lnTo>
                  <a:pt x="6779" y="9635"/>
                </a:lnTo>
                <a:lnTo>
                  <a:pt x="6822" y="9608"/>
                </a:lnTo>
                <a:lnTo>
                  <a:pt x="6863" y="9580"/>
                </a:lnTo>
                <a:lnTo>
                  <a:pt x="6904" y="9551"/>
                </a:lnTo>
                <a:lnTo>
                  <a:pt x="6943" y="9521"/>
                </a:lnTo>
                <a:lnTo>
                  <a:pt x="10773" y="12899"/>
                </a:lnTo>
                <a:lnTo>
                  <a:pt x="10796" y="12918"/>
                </a:lnTo>
                <a:lnTo>
                  <a:pt x="10820" y="12936"/>
                </a:lnTo>
                <a:lnTo>
                  <a:pt x="10845" y="12954"/>
                </a:lnTo>
                <a:lnTo>
                  <a:pt x="10871" y="12969"/>
                </a:lnTo>
                <a:lnTo>
                  <a:pt x="10896" y="12983"/>
                </a:lnTo>
                <a:lnTo>
                  <a:pt x="10924" y="12996"/>
                </a:lnTo>
                <a:lnTo>
                  <a:pt x="10950" y="13007"/>
                </a:lnTo>
                <a:lnTo>
                  <a:pt x="10977" y="13017"/>
                </a:lnTo>
                <a:lnTo>
                  <a:pt x="11006" y="13026"/>
                </a:lnTo>
                <a:lnTo>
                  <a:pt x="11034" y="13033"/>
                </a:lnTo>
                <a:lnTo>
                  <a:pt x="11062" y="13039"/>
                </a:lnTo>
                <a:lnTo>
                  <a:pt x="11091" y="13043"/>
                </a:lnTo>
                <a:lnTo>
                  <a:pt x="11119" y="13046"/>
                </a:lnTo>
                <a:lnTo>
                  <a:pt x="11147" y="13048"/>
                </a:lnTo>
                <a:lnTo>
                  <a:pt x="11177" y="13048"/>
                </a:lnTo>
                <a:lnTo>
                  <a:pt x="11205" y="13047"/>
                </a:lnTo>
                <a:lnTo>
                  <a:pt x="11233" y="13044"/>
                </a:lnTo>
                <a:lnTo>
                  <a:pt x="11262" y="13040"/>
                </a:lnTo>
                <a:lnTo>
                  <a:pt x="11290" y="13035"/>
                </a:lnTo>
                <a:lnTo>
                  <a:pt x="11318" y="13029"/>
                </a:lnTo>
                <a:lnTo>
                  <a:pt x="11346" y="13020"/>
                </a:lnTo>
                <a:lnTo>
                  <a:pt x="11374" y="13011"/>
                </a:lnTo>
                <a:lnTo>
                  <a:pt x="11400" y="13000"/>
                </a:lnTo>
                <a:lnTo>
                  <a:pt x="11427" y="12989"/>
                </a:lnTo>
                <a:lnTo>
                  <a:pt x="11453" y="12976"/>
                </a:lnTo>
                <a:lnTo>
                  <a:pt x="11478" y="12961"/>
                </a:lnTo>
                <a:lnTo>
                  <a:pt x="11504" y="12944"/>
                </a:lnTo>
                <a:lnTo>
                  <a:pt x="11528" y="12927"/>
                </a:lnTo>
                <a:lnTo>
                  <a:pt x="11551" y="12909"/>
                </a:lnTo>
                <a:lnTo>
                  <a:pt x="11574" y="12889"/>
                </a:lnTo>
                <a:lnTo>
                  <a:pt x="11595" y="12867"/>
                </a:lnTo>
                <a:lnTo>
                  <a:pt x="11616" y="12845"/>
                </a:lnTo>
                <a:lnTo>
                  <a:pt x="11636" y="12822"/>
                </a:lnTo>
                <a:lnTo>
                  <a:pt x="11655" y="12798"/>
                </a:lnTo>
                <a:lnTo>
                  <a:pt x="11671" y="12773"/>
                </a:lnTo>
                <a:lnTo>
                  <a:pt x="11686" y="12747"/>
                </a:lnTo>
                <a:lnTo>
                  <a:pt x="11700" y="12722"/>
                </a:lnTo>
                <a:lnTo>
                  <a:pt x="11713" y="12694"/>
                </a:lnTo>
                <a:lnTo>
                  <a:pt x="11724" y="12668"/>
                </a:lnTo>
                <a:lnTo>
                  <a:pt x="11735" y="12640"/>
                </a:lnTo>
                <a:lnTo>
                  <a:pt x="11743" y="12612"/>
                </a:lnTo>
                <a:lnTo>
                  <a:pt x="11750" y="12584"/>
                </a:lnTo>
                <a:lnTo>
                  <a:pt x="11756" y="12555"/>
                </a:lnTo>
                <a:lnTo>
                  <a:pt x="11760" y="12527"/>
                </a:lnTo>
                <a:lnTo>
                  <a:pt x="11763" y="12499"/>
                </a:lnTo>
                <a:lnTo>
                  <a:pt x="11765" y="12470"/>
                </a:lnTo>
                <a:lnTo>
                  <a:pt x="11765" y="12441"/>
                </a:lnTo>
                <a:lnTo>
                  <a:pt x="11764" y="12413"/>
                </a:lnTo>
                <a:lnTo>
                  <a:pt x="11761" y="12384"/>
                </a:lnTo>
                <a:lnTo>
                  <a:pt x="11758" y="12355"/>
                </a:lnTo>
                <a:lnTo>
                  <a:pt x="11752" y="12326"/>
                </a:lnTo>
                <a:lnTo>
                  <a:pt x="11746" y="12299"/>
                </a:lnTo>
                <a:lnTo>
                  <a:pt x="11738" y="12271"/>
                </a:lnTo>
                <a:lnTo>
                  <a:pt x="11728" y="12243"/>
                </a:lnTo>
                <a:lnTo>
                  <a:pt x="11718" y="12217"/>
                </a:lnTo>
                <a:lnTo>
                  <a:pt x="11706" y="12190"/>
                </a:lnTo>
                <a:lnTo>
                  <a:pt x="11693" y="12164"/>
                </a:lnTo>
                <a:lnTo>
                  <a:pt x="11678" y="12139"/>
                </a:lnTo>
                <a:lnTo>
                  <a:pt x="11663" y="12114"/>
                </a:lnTo>
                <a:lnTo>
                  <a:pt x="11645" y="12089"/>
                </a:lnTo>
                <a:lnTo>
                  <a:pt x="11626" y="12066"/>
                </a:lnTo>
                <a:lnTo>
                  <a:pt x="11607" y="12044"/>
                </a:lnTo>
                <a:lnTo>
                  <a:pt x="11586" y="12021"/>
                </a:lnTo>
                <a:lnTo>
                  <a:pt x="11563" y="12001"/>
                </a:lnTo>
                <a:lnTo>
                  <a:pt x="7689" y="8585"/>
                </a:lnTo>
                <a:lnTo>
                  <a:pt x="7689" y="30"/>
                </a:lnTo>
                <a:lnTo>
                  <a:pt x="7748" y="37"/>
                </a:lnTo>
                <a:lnTo>
                  <a:pt x="7806" y="45"/>
                </a:lnTo>
                <a:lnTo>
                  <a:pt x="7863" y="52"/>
                </a:lnTo>
                <a:lnTo>
                  <a:pt x="7920" y="60"/>
                </a:lnTo>
                <a:lnTo>
                  <a:pt x="7976" y="69"/>
                </a:lnTo>
                <a:lnTo>
                  <a:pt x="8033" y="78"/>
                </a:lnTo>
                <a:lnTo>
                  <a:pt x="8087" y="87"/>
                </a:lnTo>
                <a:lnTo>
                  <a:pt x="8143" y="97"/>
                </a:lnTo>
                <a:lnTo>
                  <a:pt x="8197" y="107"/>
                </a:lnTo>
                <a:lnTo>
                  <a:pt x="8251" y="119"/>
                </a:lnTo>
                <a:lnTo>
                  <a:pt x="8305" y="130"/>
                </a:lnTo>
                <a:lnTo>
                  <a:pt x="8358" y="142"/>
                </a:lnTo>
                <a:lnTo>
                  <a:pt x="8410" y="154"/>
                </a:lnTo>
                <a:lnTo>
                  <a:pt x="8462" y="166"/>
                </a:lnTo>
                <a:lnTo>
                  <a:pt x="8512" y="179"/>
                </a:lnTo>
                <a:lnTo>
                  <a:pt x="8563" y="193"/>
                </a:lnTo>
                <a:lnTo>
                  <a:pt x="8799" y="261"/>
                </a:lnTo>
                <a:lnTo>
                  <a:pt x="9032" y="335"/>
                </a:lnTo>
                <a:lnTo>
                  <a:pt x="9262" y="417"/>
                </a:lnTo>
                <a:lnTo>
                  <a:pt x="9487" y="505"/>
                </a:lnTo>
                <a:lnTo>
                  <a:pt x="9710" y="598"/>
                </a:lnTo>
                <a:lnTo>
                  <a:pt x="9928" y="696"/>
                </a:lnTo>
                <a:lnTo>
                  <a:pt x="10142" y="800"/>
                </a:lnTo>
                <a:lnTo>
                  <a:pt x="10352" y="909"/>
                </a:lnTo>
                <a:lnTo>
                  <a:pt x="10557" y="1022"/>
                </a:lnTo>
                <a:lnTo>
                  <a:pt x="10757" y="1140"/>
                </a:lnTo>
                <a:lnTo>
                  <a:pt x="10952" y="1261"/>
                </a:lnTo>
                <a:lnTo>
                  <a:pt x="11141" y="1387"/>
                </a:lnTo>
                <a:lnTo>
                  <a:pt x="11325" y="1516"/>
                </a:lnTo>
                <a:lnTo>
                  <a:pt x="11503" y="1647"/>
                </a:lnTo>
                <a:lnTo>
                  <a:pt x="11674" y="1781"/>
                </a:lnTo>
                <a:lnTo>
                  <a:pt x="11839" y="1918"/>
                </a:lnTo>
                <a:lnTo>
                  <a:pt x="11998" y="2058"/>
                </a:lnTo>
                <a:lnTo>
                  <a:pt x="12149" y="2199"/>
                </a:lnTo>
                <a:lnTo>
                  <a:pt x="12292" y="2341"/>
                </a:lnTo>
                <a:lnTo>
                  <a:pt x="12429" y="2484"/>
                </a:lnTo>
                <a:lnTo>
                  <a:pt x="12558" y="2629"/>
                </a:lnTo>
                <a:lnTo>
                  <a:pt x="12679" y="2775"/>
                </a:lnTo>
                <a:lnTo>
                  <a:pt x="12791" y="2920"/>
                </a:lnTo>
                <a:lnTo>
                  <a:pt x="12896" y="3066"/>
                </a:lnTo>
                <a:lnTo>
                  <a:pt x="12991" y="3212"/>
                </a:lnTo>
                <a:lnTo>
                  <a:pt x="13077" y="3357"/>
                </a:lnTo>
                <a:lnTo>
                  <a:pt x="13154" y="3501"/>
                </a:lnTo>
                <a:lnTo>
                  <a:pt x="13222" y="3643"/>
                </a:lnTo>
                <a:lnTo>
                  <a:pt x="13279" y="3784"/>
                </a:lnTo>
                <a:lnTo>
                  <a:pt x="13327" y="3924"/>
                </a:lnTo>
                <a:lnTo>
                  <a:pt x="13364" y="4061"/>
                </a:lnTo>
                <a:lnTo>
                  <a:pt x="13391" y="4197"/>
                </a:lnTo>
                <a:lnTo>
                  <a:pt x="13413" y="4329"/>
                </a:lnTo>
                <a:lnTo>
                  <a:pt x="13436" y="4460"/>
                </a:lnTo>
                <a:lnTo>
                  <a:pt x="13461" y="4588"/>
                </a:lnTo>
                <a:lnTo>
                  <a:pt x="13485" y="4714"/>
                </a:lnTo>
                <a:lnTo>
                  <a:pt x="13511" y="4839"/>
                </a:lnTo>
                <a:lnTo>
                  <a:pt x="13537" y="4962"/>
                </a:lnTo>
                <a:lnTo>
                  <a:pt x="13565" y="5082"/>
                </a:lnTo>
                <a:lnTo>
                  <a:pt x="13593" y="5200"/>
                </a:lnTo>
                <a:lnTo>
                  <a:pt x="13621" y="5317"/>
                </a:lnTo>
                <a:lnTo>
                  <a:pt x="13651" y="5432"/>
                </a:lnTo>
                <a:lnTo>
                  <a:pt x="13680" y="5544"/>
                </a:lnTo>
                <a:lnTo>
                  <a:pt x="13711" y="5656"/>
                </a:lnTo>
                <a:lnTo>
                  <a:pt x="13741" y="5765"/>
                </a:lnTo>
                <a:lnTo>
                  <a:pt x="13771" y="5872"/>
                </a:lnTo>
                <a:lnTo>
                  <a:pt x="13803" y="5979"/>
                </a:lnTo>
                <a:lnTo>
                  <a:pt x="13834" y="6083"/>
                </a:lnTo>
                <a:lnTo>
                  <a:pt x="13864" y="6186"/>
                </a:lnTo>
                <a:lnTo>
                  <a:pt x="13896" y="6287"/>
                </a:lnTo>
                <a:lnTo>
                  <a:pt x="13927" y="6387"/>
                </a:lnTo>
                <a:lnTo>
                  <a:pt x="13959" y="6484"/>
                </a:lnTo>
                <a:lnTo>
                  <a:pt x="14021" y="6677"/>
                </a:lnTo>
                <a:lnTo>
                  <a:pt x="14083" y="6862"/>
                </a:lnTo>
                <a:lnTo>
                  <a:pt x="14143" y="7044"/>
                </a:lnTo>
                <a:lnTo>
                  <a:pt x="14202" y="7219"/>
                </a:lnTo>
                <a:lnTo>
                  <a:pt x="14257" y="7389"/>
                </a:lnTo>
                <a:lnTo>
                  <a:pt x="14311" y="7555"/>
                </a:lnTo>
                <a:lnTo>
                  <a:pt x="14337" y="7637"/>
                </a:lnTo>
                <a:lnTo>
                  <a:pt x="14367" y="7720"/>
                </a:lnTo>
                <a:lnTo>
                  <a:pt x="14397" y="7803"/>
                </a:lnTo>
                <a:lnTo>
                  <a:pt x="14429" y="7885"/>
                </a:lnTo>
                <a:lnTo>
                  <a:pt x="14463" y="7967"/>
                </a:lnTo>
                <a:lnTo>
                  <a:pt x="14498" y="8049"/>
                </a:lnTo>
                <a:lnTo>
                  <a:pt x="14535" y="8130"/>
                </a:lnTo>
                <a:lnTo>
                  <a:pt x="14571" y="8211"/>
                </a:lnTo>
                <a:lnTo>
                  <a:pt x="14609" y="8291"/>
                </a:lnTo>
                <a:lnTo>
                  <a:pt x="14648" y="8371"/>
                </a:lnTo>
                <a:lnTo>
                  <a:pt x="14686" y="8450"/>
                </a:lnTo>
                <a:lnTo>
                  <a:pt x="14725" y="8527"/>
                </a:lnTo>
                <a:lnTo>
                  <a:pt x="14803" y="8680"/>
                </a:lnTo>
                <a:lnTo>
                  <a:pt x="14880" y="8827"/>
                </a:lnTo>
                <a:lnTo>
                  <a:pt x="14954" y="8969"/>
                </a:lnTo>
                <a:lnTo>
                  <a:pt x="15023" y="9103"/>
                </a:lnTo>
                <a:lnTo>
                  <a:pt x="15056" y="9167"/>
                </a:lnTo>
                <a:lnTo>
                  <a:pt x="15087" y="9230"/>
                </a:lnTo>
                <a:lnTo>
                  <a:pt x="15117" y="9290"/>
                </a:lnTo>
                <a:lnTo>
                  <a:pt x="15145" y="9349"/>
                </a:lnTo>
                <a:lnTo>
                  <a:pt x="15170" y="9404"/>
                </a:lnTo>
                <a:lnTo>
                  <a:pt x="15194" y="9457"/>
                </a:lnTo>
                <a:lnTo>
                  <a:pt x="15215" y="9508"/>
                </a:lnTo>
                <a:lnTo>
                  <a:pt x="15233" y="9555"/>
                </a:lnTo>
                <a:lnTo>
                  <a:pt x="15248" y="9601"/>
                </a:lnTo>
                <a:lnTo>
                  <a:pt x="15260" y="9644"/>
                </a:lnTo>
                <a:lnTo>
                  <a:pt x="15270" y="9683"/>
                </a:lnTo>
                <a:lnTo>
                  <a:pt x="15277" y="9718"/>
                </a:lnTo>
                <a:lnTo>
                  <a:pt x="15285" y="9788"/>
                </a:lnTo>
                <a:lnTo>
                  <a:pt x="15294" y="9858"/>
                </a:lnTo>
                <a:lnTo>
                  <a:pt x="15302" y="9929"/>
                </a:lnTo>
                <a:lnTo>
                  <a:pt x="15309" y="10000"/>
                </a:lnTo>
                <a:lnTo>
                  <a:pt x="15311" y="10035"/>
                </a:lnTo>
                <a:lnTo>
                  <a:pt x="15312" y="10070"/>
                </a:lnTo>
                <a:lnTo>
                  <a:pt x="15312" y="10106"/>
                </a:lnTo>
                <a:lnTo>
                  <a:pt x="15311" y="10140"/>
                </a:lnTo>
                <a:lnTo>
                  <a:pt x="15309" y="10174"/>
                </a:lnTo>
                <a:lnTo>
                  <a:pt x="15305" y="10209"/>
                </a:lnTo>
                <a:lnTo>
                  <a:pt x="15300" y="10243"/>
                </a:lnTo>
                <a:lnTo>
                  <a:pt x="15294" y="10277"/>
                </a:lnTo>
                <a:lnTo>
                  <a:pt x="15285" y="10310"/>
                </a:lnTo>
                <a:lnTo>
                  <a:pt x="15275" y="10343"/>
                </a:lnTo>
                <a:lnTo>
                  <a:pt x="15262" y="10375"/>
                </a:lnTo>
                <a:lnTo>
                  <a:pt x="15248" y="10406"/>
                </a:lnTo>
                <a:lnTo>
                  <a:pt x="15231" y="10438"/>
                </a:lnTo>
                <a:lnTo>
                  <a:pt x="15212" y="10468"/>
                </a:lnTo>
                <a:lnTo>
                  <a:pt x="15191" y="10499"/>
                </a:lnTo>
                <a:lnTo>
                  <a:pt x="15166" y="10528"/>
                </a:lnTo>
                <a:lnTo>
                  <a:pt x="15139" y="10556"/>
                </a:lnTo>
                <a:lnTo>
                  <a:pt x="15110" y="10584"/>
                </a:lnTo>
                <a:lnTo>
                  <a:pt x="15076" y="10611"/>
                </a:lnTo>
                <a:lnTo>
                  <a:pt x="15041" y="10636"/>
                </a:lnTo>
                <a:lnTo>
                  <a:pt x="15001" y="10662"/>
                </a:lnTo>
                <a:lnTo>
                  <a:pt x="14959" y="10686"/>
                </a:lnTo>
                <a:lnTo>
                  <a:pt x="14912" y="10709"/>
                </a:lnTo>
                <a:lnTo>
                  <a:pt x="14863" y="10731"/>
                </a:lnTo>
                <a:lnTo>
                  <a:pt x="14758" y="10774"/>
                </a:lnTo>
                <a:lnTo>
                  <a:pt x="14653" y="10819"/>
                </a:lnTo>
                <a:lnTo>
                  <a:pt x="14547" y="10863"/>
                </a:lnTo>
                <a:lnTo>
                  <a:pt x="14442" y="10907"/>
                </a:lnTo>
                <a:lnTo>
                  <a:pt x="14340" y="10951"/>
                </a:lnTo>
                <a:lnTo>
                  <a:pt x="14242" y="10992"/>
                </a:lnTo>
                <a:lnTo>
                  <a:pt x="14147" y="11033"/>
                </a:lnTo>
                <a:lnTo>
                  <a:pt x="14058" y="11070"/>
                </a:lnTo>
                <a:lnTo>
                  <a:pt x="13975" y="11106"/>
                </a:lnTo>
                <a:lnTo>
                  <a:pt x="13900" y="11138"/>
                </a:lnTo>
                <a:lnTo>
                  <a:pt x="13833" y="11166"/>
                </a:lnTo>
                <a:lnTo>
                  <a:pt x="13776" y="11191"/>
                </a:lnTo>
                <a:lnTo>
                  <a:pt x="13730" y="11210"/>
                </a:lnTo>
                <a:lnTo>
                  <a:pt x="13695" y="11225"/>
                </a:lnTo>
                <a:lnTo>
                  <a:pt x="13674" y="11234"/>
                </a:lnTo>
                <a:lnTo>
                  <a:pt x="13667" y="11237"/>
                </a:lnTo>
                <a:lnTo>
                  <a:pt x="13575" y="13676"/>
                </a:lnTo>
                <a:lnTo>
                  <a:pt x="13571" y="13690"/>
                </a:lnTo>
                <a:lnTo>
                  <a:pt x="13560" y="13730"/>
                </a:lnTo>
                <a:lnTo>
                  <a:pt x="13540" y="13792"/>
                </a:lnTo>
                <a:lnTo>
                  <a:pt x="13513" y="13872"/>
                </a:lnTo>
                <a:lnTo>
                  <a:pt x="13496" y="13918"/>
                </a:lnTo>
                <a:lnTo>
                  <a:pt x="13478" y="13968"/>
                </a:lnTo>
                <a:lnTo>
                  <a:pt x="13457" y="14019"/>
                </a:lnTo>
                <a:lnTo>
                  <a:pt x="13434" y="14074"/>
                </a:lnTo>
                <a:lnTo>
                  <a:pt x="13409" y="14131"/>
                </a:lnTo>
                <a:lnTo>
                  <a:pt x="13383" y="14190"/>
                </a:lnTo>
                <a:lnTo>
                  <a:pt x="13353" y="14248"/>
                </a:lnTo>
                <a:lnTo>
                  <a:pt x="13322" y="14309"/>
                </a:lnTo>
                <a:lnTo>
                  <a:pt x="13288" y="14369"/>
                </a:lnTo>
                <a:lnTo>
                  <a:pt x="13253" y="14430"/>
                </a:lnTo>
                <a:lnTo>
                  <a:pt x="13216" y="14490"/>
                </a:lnTo>
                <a:lnTo>
                  <a:pt x="13175" y="14548"/>
                </a:lnTo>
                <a:lnTo>
                  <a:pt x="13134" y="14605"/>
                </a:lnTo>
                <a:lnTo>
                  <a:pt x="13089" y="14661"/>
                </a:lnTo>
                <a:lnTo>
                  <a:pt x="13042" y="14714"/>
                </a:lnTo>
                <a:lnTo>
                  <a:pt x="12993" y="14763"/>
                </a:lnTo>
                <a:lnTo>
                  <a:pt x="12942" y="14811"/>
                </a:lnTo>
                <a:lnTo>
                  <a:pt x="12889" y="14853"/>
                </a:lnTo>
                <a:lnTo>
                  <a:pt x="12832" y="14893"/>
                </a:lnTo>
                <a:lnTo>
                  <a:pt x="12774" y="14927"/>
                </a:lnTo>
                <a:lnTo>
                  <a:pt x="12713" y="14957"/>
                </a:lnTo>
                <a:lnTo>
                  <a:pt x="12651" y="14981"/>
                </a:lnTo>
                <a:lnTo>
                  <a:pt x="12585" y="14999"/>
                </a:lnTo>
                <a:lnTo>
                  <a:pt x="12517" y="15010"/>
                </a:lnTo>
                <a:lnTo>
                  <a:pt x="12445" y="15019"/>
                </a:lnTo>
                <a:lnTo>
                  <a:pt x="12368" y="15027"/>
                </a:lnTo>
                <a:lnTo>
                  <a:pt x="12285" y="15035"/>
                </a:lnTo>
                <a:lnTo>
                  <a:pt x="12197" y="15041"/>
                </a:lnTo>
                <a:lnTo>
                  <a:pt x="12106" y="15048"/>
                </a:lnTo>
                <a:lnTo>
                  <a:pt x="12011" y="15054"/>
                </a:lnTo>
                <a:lnTo>
                  <a:pt x="11913" y="15059"/>
                </a:lnTo>
                <a:lnTo>
                  <a:pt x="11811" y="15064"/>
                </a:lnTo>
                <a:lnTo>
                  <a:pt x="11605" y="15073"/>
                </a:lnTo>
                <a:lnTo>
                  <a:pt x="11394" y="15080"/>
                </a:lnTo>
                <a:lnTo>
                  <a:pt x="11183" y="15086"/>
                </a:lnTo>
                <a:lnTo>
                  <a:pt x="10977" y="15091"/>
                </a:lnTo>
                <a:lnTo>
                  <a:pt x="10780" y="15095"/>
                </a:lnTo>
                <a:lnTo>
                  <a:pt x="10595" y="15098"/>
                </a:lnTo>
                <a:lnTo>
                  <a:pt x="10427" y="15100"/>
                </a:lnTo>
                <a:lnTo>
                  <a:pt x="10280" y="15102"/>
                </a:lnTo>
                <a:lnTo>
                  <a:pt x="10158" y="15103"/>
                </a:lnTo>
                <a:lnTo>
                  <a:pt x="10067" y="15103"/>
                </a:lnTo>
                <a:lnTo>
                  <a:pt x="10009" y="15103"/>
                </a:lnTo>
                <a:lnTo>
                  <a:pt x="9988" y="15103"/>
                </a:lnTo>
                <a:lnTo>
                  <a:pt x="9988" y="16211"/>
                </a:lnTo>
                <a:lnTo>
                  <a:pt x="2724" y="15240"/>
                </a:lnTo>
                <a:close/>
              </a:path>
            </a:pathLst>
          </a:custGeom>
          <a:gradFill>
            <a:gsLst>
              <a:gs pos="0">
                <a:srgbClr val="0070C0"/>
              </a:gs>
              <a:gs pos="100000">
                <a:srgbClr val="23A58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fontAlgn="base">
              <a:spcBef>
                <a:spcPct val="0"/>
              </a:spcBef>
              <a:spcAft>
                <a:spcPct val="0"/>
              </a:spcAft>
            </a:pPr>
            <a:endParaRPr lang="zh-CN" altLang="en-US" sz="1200" b="1">
              <a:solidFill>
                <a:srgbClr val="FFFFFF"/>
              </a:solidFill>
              <a:latin typeface="FrutigerNext LT Regular"/>
              <a:ea typeface="宋体" panose="02010600030101010101" pitchFamily="2" charset="-122"/>
              <a:cs typeface="Arial" panose="020B0604020202020204" pitchFamily="34" charset="0"/>
            </a:endParaRPr>
          </a:p>
        </p:txBody>
      </p:sp>
      <p:sp>
        <p:nvSpPr>
          <p:cNvPr id="11" name="Freeform 6">
            <a:extLst>
              <a:ext uri="{FF2B5EF4-FFF2-40B4-BE49-F238E27FC236}">
                <a16:creationId xmlns:a16="http://schemas.microsoft.com/office/drawing/2014/main" id="{3B69F597-D6B8-43B0-A20F-4D91386BD24A}"/>
              </a:ext>
            </a:extLst>
          </p:cNvPr>
          <p:cNvSpPr>
            <a:spLocks noEditPoints="1"/>
          </p:cNvSpPr>
          <p:nvPr/>
        </p:nvSpPr>
        <p:spPr bwMode="auto">
          <a:xfrm>
            <a:off x="1367822" y="3612673"/>
            <a:ext cx="541092" cy="573717"/>
          </a:xfrm>
          <a:custGeom>
            <a:avLst/>
            <a:gdLst/>
            <a:ahLst/>
            <a:cxnLst>
              <a:cxn ang="0">
                <a:pos x="222" y="196"/>
              </a:cxn>
              <a:cxn ang="0">
                <a:pos x="214" y="204"/>
              </a:cxn>
              <a:cxn ang="0">
                <a:pos x="182" y="228"/>
              </a:cxn>
              <a:cxn ang="0">
                <a:pos x="136" y="238"/>
              </a:cxn>
              <a:cxn ang="0">
                <a:pos x="76" y="222"/>
              </a:cxn>
              <a:cxn ang="0">
                <a:pos x="36" y="174"/>
              </a:cxn>
              <a:cxn ang="0">
                <a:pos x="30" y="110"/>
              </a:cxn>
              <a:cxn ang="0">
                <a:pos x="58" y="56"/>
              </a:cxn>
              <a:cxn ang="0">
                <a:pos x="132" y="24"/>
              </a:cxn>
              <a:cxn ang="0">
                <a:pos x="186" y="38"/>
              </a:cxn>
              <a:cxn ang="0">
                <a:pos x="220" y="76"/>
              </a:cxn>
              <a:cxn ang="0">
                <a:pos x="226" y="124"/>
              </a:cxn>
              <a:cxn ang="0">
                <a:pos x="212" y="162"/>
              </a:cxn>
              <a:cxn ang="0">
                <a:pos x="180" y="184"/>
              </a:cxn>
              <a:cxn ang="0">
                <a:pos x="174" y="176"/>
              </a:cxn>
              <a:cxn ang="0">
                <a:pos x="178" y="160"/>
              </a:cxn>
              <a:cxn ang="0">
                <a:pos x="204" y="64"/>
              </a:cxn>
              <a:cxn ang="0">
                <a:pos x="194" y="58"/>
              </a:cxn>
              <a:cxn ang="0">
                <a:pos x="180" y="62"/>
              </a:cxn>
              <a:cxn ang="0">
                <a:pos x="174" y="80"/>
              </a:cxn>
              <a:cxn ang="0">
                <a:pos x="146" y="58"/>
              </a:cxn>
              <a:cxn ang="0">
                <a:pos x="102" y="64"/>
              </a:cxn>
              <a:cxn ang="0">
                <a:pos x="64" y="102"/>
              </a:cxn>
              <a:cxn ang="0">
                <a:pos x="52" y="154"/>
              </a:cxn>
              <a:cxn ang="0">
                <a:pos x="68" y="194"/>
              </a:cxn>
              <a:cxn ang="0">
                <a:pos x="94" y="210"/>
              </a:cxn>
              <a:cxn ang="0">
                <a:pos x="128" y="204"/>
              </a:cxn>
              <a:cxn ang="0">
                <a:pos x="146" y="192"/>
              </a:cxn>
              <a:cxn ang="0">
                <a:pos x="160" y="210"/>
              </a:cxn>
              <a:cxn ang="0">
                <a:pos x="198" y="204"/>
              </a:cxn>
              <a:cxn ang="0">
                <a:pos x="238" y="168"/>
              </a:cxn>
              <a:cxn ang="0">
                <a:pos x="254" y="108"/>
              </a:cxn>
              <a:cxn ang="0">
                <a:pos x="240" y="56"/>
              </a:cxn>
              <a:cxn ang="0">
                <a:pos x="200" y="16"/>
              </a:cxn>
              <a:cxn ang="0">
                <a:pos x="132" y="0"/>
              </a:cxn>
              <a:cxn ang="0">
                <a:pos x="82" y="8"/>
              </a:cxn>
              <a:cxn ang="0">
                <a:pos x="40" y="38"/>
              </a:cxn>
              <a:cxn ang="0">
                <a:pos x="16" y="68"/>
              </a:cxn>
              <a:cxn ang="0">
                <a:pos x="2" y="116"/>
              </a:cxn>
              <a:cxn ang="0">
                <a:pos x="4" y="158"/>
              </a:cxn>
              <a:cxn ang="0">
                <a:pos x="22" y="204"/>
              </a:cxn>
              <a:cxn ang="0">
                <a:pos x="50" y="234"/>
              </a:cxn>
              <a:cxn ang="0">
                <a:pos x="96" y="258"/>
              </a:cxn>
              <a:cxn ang="0">
                <a:pos x="134" y="264"/>
              </a:cxn>
              <a:cxn ang="0">
                <a:pos x="198" y="246"/>
              </a:cxn>
              <a:cxn ang="0">
                <a:pos x="232" y="218"/>
              </a:cxn>
              <a:cxn ang="0">
                <a:pos x="246" y="200"/>
              </a:cxn>
              <a:cxn ang="0">
                <a:pos x="242" y="190"/>
              </a:cxn>
              <a:cxn ang="0">
                <a:pos x="162" y="114"/>
              </a:cxn>
              <a:cxn ang="0">
                <a:pos x="146" y="158"/>
              </a:cxn>
              <a:cxn ang="0">
                <a:pos x="120" y="182"/>
              </a:cxn>
              <a:cxn ang="0">
                <a:pos x="100" y="180"/>
              </a:cxn>
              <a:cxn ang="0">
                <a:pos x="86" y="164"/>
              </a:cxn>
              <a:cxn ang="0">
                <a:pos x="88" y="128"/>
              </a:cxn>
              <a:cxn ang="0">
                <a:pos x="108" y="96"/>
              </a:cxn>
              <a:cxn ang="0">
                <a:pos x="134" y="84"/>
              </a:cxn>
              <a:cxn ang="0">
                <a:pos x="154" y="94"/>
              </a:cxn>
            </a:cxnLst>
            <a:rect l="0" t="0" r="r" b="b"/>
            <a:pathLst>
              <a:path w="254" h="264">
                <a:moveTo>
                  <a:pt x="236" y="190"/>
                </a:moveTo>
                <a:lnTo>
                  <a:pt x="236" y="190"/>
                </a:lnTo>
                <a:lnTo>
                  <a:pt x="228" y="190"/>
                </a:lnTo>
                <a:lnTo>
                  <a:pt x="222" y="196"/>
                </a:lnTo>
                <a:lnTo>
                  <a:pt x="222" y="196"/>
                </a:lnTo>
                <a:lnTo>
                  <a:pt x="218" y="202"/>
                </a:lnTo>
                <a:lnTo>
                  <a:pt x="218" y="202"/>
                </a:lnTo>
                <a:lnTo>
                  <a:pt x="214" y="204"/>
                </a:lnTo>
                <a:lnTo>
                  <a:pt x="214" y="204"/>
                </a:lnTo>
                <a:lnTo>
                  <a:pt x="200" y="218"/>
                </a:lnTo>
                <a:lnTo>
                  <a:pt x="182" y="228"/>
                </a:lnTo>
                <a:lnTo>
                  <a:pt x="182" y="228"/>
                </a:lnTo>
                <a:lnTo>
                  <a:pt x="170" y="234"/>
                </a:lnTo>
                <a:lnTo>
                  <a:pt x="160" y="236"/>
                </a:lnTo>
                <a:lnTo>
                  <a:pt x="148" y="238"/>
                </a:lnTo>
                <a:lnTo>
                  <a:pt x="136" y="238"/>
                </a:lnTo>
                <a:lnTo>
                  <a:pt x="136" y="238"/>
                </a:lnTo>
                <a:lnTo>
                  <a:pt x="114" y="236"/>
                </a:lnTo>
                <a:lnTo>
                  <a:pt x="94" y="232"/>
                </a:lnTo>
                <a:lnTo>
                  <a:pt x="76" y="222"/>
                </a:lnTo>
                <a:lnTo>
                  <a:pt x="60" y="208"/>
                </a:lnTo>
                <a:lnTo>
                  <a:pt x="60" y="208"/>
                </a:lnTo>
                <a:lnTo>
                  <a:pt x="46" y="192"/>
                </a:lnTo>
                <a:lnTo>
                  <a:pt x="36" y="174"/>
                </a:lnTo>
                <a:lnTo>
                  <a:pt x="30" y="154"/>
                </a:lnTo>
                <a:lnTo>
                  <a:pt x="28" y="132"/>
                </a:lnTo>
                <a:lnTo>
                  <a:pt x="28" y="132"/>
                </a:lnTo>
                <a:lnTo>
                  <a:pt x="30" y="110"/>
                </a:lnTo>
                <a:lnTo>
                  <a:pt x="36" y="90"/>
                </a:lnTo>
                <a:lnTo>
                  <a:pt x="46" y="72"/>
                </a:lnTo>
                <a:lnTo>
                  <a:pt x="58" y="56"/>
                </a:lnTo>
                <a:lnTo>
                  <a:pt x="58" y="56"/>
                </a:lnTo>
                <a:lnTo>
                  <a:pt x="74" y="42"/>
                </a:lnTo>
                <a:lnTo>
                  <a:pt x="92" y="32"/>
                </a:lnTo>
                <a:lnTo>
                  <a:pt x="112" y="26"/>
                </a:lnTo>
                <a:lnTo>
                  <a:pt x="132" y="24"/>
                </a:lnTo>
                <a:lnTo>
                  <a:pt x="132" y="24"/>
                </a:lnTo>
                <a:lnTo>
                  <a:pt x="152" y="24"/>
                </a:lnTo>
                <a:lnTo>
                  <a:pt x="170" y="30"/>
                </a:lnTo>
                <a:lnTo>
                  <a:pt x="186" y="38"/>
                </a:lnTo>
                <a:lnTo>
                  <a:pt x="200" y="48"/>
                </a:lnTo>
                <a:lnTo>
                  <a:pt x="200" y="48"/>
                </a:lnTo>
                <a:lnTo>
                  <a:pt x="212" y="60"/>
                </a:lnTo>
                <a:lnTo>
                  <a:pt x="220" y="76"/>
                </a:lnTo>
                <a:lnTo>
                  <a:pt x="224" y="92"/>
                </a:lnTo>
                <a:lnTo>
                  <a:pt x="226" y="112"/>
                </a:lnTo>
                <a:lnTo>
                  <a:pt x="226" y="112"/>
                </a:lnTo>
                <a:lnTo>
                  <a:pt x="226" y="124"/>
                </a:lnTo>
                <a:lnTo>
                  <a:pt x="222" y="138"/>
                </a:lnTo>
                <a:lnTo>
                  <a:pt x="218" y="150"/>
                </a:lnTo>
                <a:lnTo>
                  <a:pt x="212" y="162"/>
                </a:lnTo>
                <a:lnTo>
                  <a:pt x="212" y="162"/>
                </a:lnTo>
                <a:lnTo>
                  <a:pt x="204" y="172"/>
                </a:lnTo>
                <a:lnTo>
                  <a:pt x="196" y="178"/>
                </a:lnTo>
                <a:lnTo>
                  <a:pt x="188" y="184"/>
                </a:lnTo>
                <a:lnTo>
                  <a:pt x="180" y="184"/>
                </a:lnTo>
                <a:lnTo>
                  <a:pt x="180" y="184"/>
                </a:lnTo>
                <a:lnTo>
                  <a:pt x="176" y="184"/>
                </a:lnTo>
                <a:lnTo>
                  <a:pt x="176" y="180"/>
                </a:lnTo>
                <a:lnTo>
                  <a:pt x="174" y="176"/>
                </a:lnTo>
                <a:lnTo>
                  <a:pt x="174" y="176"/>
                </a:lnTo>
                <a:lnTo>
                  <a:pt x="176" y="170"/>
                </a:lnTo>
                <a:lnTo>
                  <a:pt x="176" y="170"/>
                </a:lnTo>
                <a:lnTo>
                  <a:pt x="178" y="160"/>
                </a:lnTo>
                <a:lnTo>
                  <a:pt x="178" y="160"/>
                </a:lnTo>
                <a:lnTo>
                  <a:pt x="204" y="68"/>
                </a:lnTo>
                <a:lnTo>
                  <a:pt x="204" y="68"/>
                </a:lnTo>
                <a:lnTo>
                  <a:pt x="204" y="64"/>
                </a:lnTo>
                <a:lnTo>
                  <a:pt x="202" y="60"/>
                </a:lnTo>
                <a:lnTo>
                  <a:pt x="202" y="60"/>
                </a:lnTo>
                <a:lnTo>
                  <a:pt x="198" y="58"/>
                </a:lnTo>
                <a:lnTo>
                  <a:pt x="194" y="58"/>
                </a:lnTo>
                <a:lnTo>
                  <a:pt x="194" y="58"/>
                </a:lnTo>
                <a:lnTo>
                  <a:pt x="188" y="58"/>
                </a:lnTo>
                <a:lnTo>
                  <a:pt x="184" y="60"/>
                </a:lnTo>
                <a:lnTo>
                  <a:pt x="180" y="62"/>
                </a:lnTo>
                <a:lnTo>
                  <a:pt x="178" y="66"/>
                </a:lnTo>
                <a:lnTo>
                  <a:pt x="178" y="66"/>
                </a:lnTo>
                <a:lnTo>
                  <a:pt x="174" y="80"/>
                </a:lnTo>
                <a:lnTo>
                  <a:pt x="174" y="80"/>
                </a:lnTo>
                <a:lnTo>
                  <a:pt x="166" y="70"/>
                </a:lnTo>
                <a:lnTo>
                  <a:pt x="158" y="62"/>
                </a:lnTo>
                <a:lnTo>
                  <a:pt x="158" y="62"/>
                </a:lnTo>
                <a:lnTo>
                  <a:pt x="146" y="58"/>
                </a:lnTo>
                <a:lnTo>
                  <a:pt x="134" y="56"/>
                </a:lnTo>
                <a:lnTo>
                  <a:pt x="134" y="56"/>
                </a:lnTo>
                <a:lnTo>
                  <a:pt x="118" y="58"/>
                </a:lnTo>
                <a:lnTo>
                  <a:pt x="102" y="64"/>
                </a:lnTo>
                <a:lnTo>
                  <a:pt x="88" y="74"/>
                </a:lnTo>
                <a:lnTo>
                  <a:pt x="74" y="86"/>
                </a:lnTo>
                <a:lnTo>
                  <a:pt x="74" y="86"/>
                </a:lnTo>
                <a:lnTo>
                  <a:pt x="64" y="102"/>
                </a:lnTo>
                <a:lnTo>
                  <a:pt x="58" y="118"/>
                </a:lnTo>
                <a:lnTo>
                  <a:pt x="54" y="134"/>
                </a:lnTo>
                <a:lnTo>
                  <a:pt x="52" y="154"/>
                </a:lnTo>
                <a:lnTo>
                  <a:pt x="52" y="154"/>
                </a:lnTo>
                <a:lnTo>
                  <a:pt x="54" y="164"/>
                </a:lnTo>
                <a:lnTo>
                  <a:pt x="56" y="174"/>
                </a:lnTo>
                <a:lnTo>
                  <a:pt x="60" y="184"/>
                </a:lnTo>
                <a:lnTo>
                  <a:pt x="68" y="194"/>
                </a:lnTo>
                <a:lnTo>
                  <a:pt x="68" y="194"/>
                </a:lnTo>
                <a:lnTo>
                  <a:pt x="76" y="200"/>
                </a:lnTo>
                <a:lnTo>
                  <a:pt x="84" y="206"/>
                </a:lnTo>
                <a:lnTo>
                  <a:pt x="94" y="210"/>
                </a:lnTo>
                <a:lnTo>
                  <a:pt x="104" y="210"/>
                </a:lnTo>
                <a:lnTo>
                  <a:pt x="104" y="210"/>
                </a:lnTo>
                <a:lnTo>
                  <a:pt x="116" y="208"/>
                </a:lnTo>
                <a:lnTo>
                  <a:pt x="128" y="204"/>
                </a:lnTo>
                <a:lnTo>
                  <a:pt x="128" y="204"/>
                </a:lnTo>
                <a:lnTo>
                  <a:pt x="138" y="198"/>
                </a:lnTo>
                <a:lnTo>
                  <a:pt x="146" y="192"/>
                </a:lnTo>
                <a:lnTo>
                  <a:pt x="146" y="192"/>
                </a:lnTo>
                <a:lnTo>
                  <a:pt x="148" y="198"/>
                </a:lnTo>
                <a:lnTo>
                  <a:pt x="152" y="204"/>
                </a:lnTo>
                <a:lnTo>
                  <a:pt x="152" y="204"/>
                </a:lnTo>
                <a:lnTo>
                  <a:pt x="160" y="210"/>
                </a:lnTo>
                <a:lnTo>
                  <a:pt x="170" y="210"/>
                </a:lnTo>
                <a:lnTo>
                  <a:pt x="170" y="210"/>
                </a:lnTo>
                <a:lnTo>
                  <a:pt x="184" y="208"/>
                </a:lnTo>
                <a:lnTo>
                  <a:pt x="198" y="204"/>
                </a:lnTo>
                <a:lnTo>
                  <a:pt x="210" y="196"/>
                </a:lnTo>
                <a:lnTo>
                  <a:pt x="224" y="184"/>
                </a:lnTo>
                <a:lnTo>
                  <a:pt x="224" y="184"/>
                </a:lnTo>
                <a:lnTo>
                  <a:pt x="238" y="168"/>
                </a:lnTo>
                <a:lnTo>
                  <a:pt x="246" y="150"/>
                </a:lnTo>
                <a:lnTo>
                  <a:pt x="252" y="130"/>
                </a:lnTo>
                <a:lnTo>
                  <a:pt x="254" y="108"/>
                </a:lnTo>
                <a:lnTo>
                  <a:pt x="254" y="108"/>
                </a:lnTo>
                <a:lnTo>
                  <a:pt x="252" y="86"/>
                </a:lnTo>
                <a:lnTo>
                  <a:pt x="250" y="76"/>
                </a:lnTo>
                <a:lnTo>
                  <a:pt x="246" y="66"/>
                </a:lnTo>
                <a:lnTo>
                  <a:pt x="240" y="56"/>
                </a:lnTo>
                <a:lnTo>
                  <a:pt x="234" y="46"/>
                </a:lnTo>
                <a:lnTo>
                  <a:pt x="218" y="30"/>
                </a:lnTo>
                <a:lnTo>
                  <a:pt x="218" y="30"/>
                </a:lnTo>
                <a:lnTo>
                  <a:pt x="200" y="16"/>
                </a:lnTo>
                <a:lnTo>
                  <a:pt x="180" y="6"/>
                </a:lnTo>
                <a:lnTo>
                  <a:pt x="158" y="2"/>
                </a:lnTo>
                <a:lnTo>
                  <a:pt x="132" y="0"/>
                </a:lnTo>
                <a:lnTo>
                  <a:pt x="132" y="0"/>
                </a:lnTo>
                <a:lnTo>
                  <a:pt x="120" y="0"/>
                </a:lnTo>
                <a:lnTo>
                  <a:pt x="106" y="2"/>
                </a:lnTo>
                <a:lnTo>
                  <a:pt x="94" y="4"/>
                </a:lnTo>
                <a:lnTo>
                  <a:pt x="82" y="8"/>
                </a:lnTo>
                <a:lnTo>
                  <a:pt x="70" y="14"/>
                </a:lnTo>
                <a:lnTo>
                  <a:pt x="60" y="20"/>
                </a:lnTo>
                <a:lnTo>
                  <a:pt x="50" y="28"/>
                </a:lnTo>
                <a:lnTo>
                  <a:pt x="40" y="38"/>
                </a:lnTo>
                <a:lnTo>
                  <a:pt x="40" y="38"/>
                </a:lnTo>
                <a:lnTo>
                  <a:pt x="30" y="48"/>
                </a:lnTo>
                <a:lnTo>
                  <a:pt x="22" y="58"/>
                </a:lnTo>
                <a:lnTo>
                  <a:pt x="16" y="68"/>
                </a:lnTo>
                <a:lnTo>
                  <a:pt x="10" y="80"/>
                </a:lnTo>
                <a:lnTo>
                  <a:pt x="6" y="92"/>
                </a:lnTo>
                <a:lnTo>
                  <a:pt x="4" y="104"/>
                </a:lnTo>
                <a:lnTo>
                  <a:pt x="2" y="116"/>
                </a:lnTo>
                <a:lnTo>
                  <a:pt x="0" y="130"/>
                </a:lnTo>
                <a:lnTo>
                  <a:pt x="0" y="130"/>
                </a:lnTo>
                <a:lnTo>
                  <a:pt x="2" y="144"/>
                </a:lnTo>
                <a:lnTo>
                  <a:pt x="4" y="158"/>
                </a:lnTo>
                <a:lnTo>
                  <a:pt x="6" y="170"/>
                </a:lnTo>
                <a:lnTo>
                  <a:pt x="10" y="182"/>
                </a:lnTo>
                <a:lnTo>
                  <a:pt x="16" y="194"/>
                </a:lnTo>
                <a:lnTo>
                  <a:pt x="22" y="204"/>
                </a:lnTo>
                <a:lnTo>
                  <a:pt x="30" y="216"/>
                </a:lnTo>
                <a:lnTo>
                  <a:pt x="40" y="224"/>
                </a:lnTo>
                <a:lnTo>
                  <a:pt x="40" y="224"/>
                </a:lnTo>
                <a:lnTo>
                  <a:pt x="50" y="234"/>
                </a:lnTo>
                <a:lnTo>
                  <a:pt x="60" y="242"/>
                </a:lnTo>
                <a:lnTo>
                  <a:pt x="72" y="248"/>
                </a:lnTo>
                <a:lnTo>
                  <a:pt x="82" y="254"/>
                </a:lnTo>
                <a:lnTo>
                  <a:pt x="96" y="258"/>
                </a:lnTo>
                <a:lnTo>
                  <a:pt x="108" y="260"/>
                </a:lnTo>
                <a:lnTo>
                  <a:pt x="122" y="262"/>
                </a:lnTo>
                <a:lnTo>
                  <a:pt x="134" y="264"/>
                </a:lnTo>
                <a:lnTo>
                  <a:pt x="134" y="264"/>
                </a:lnTo>
                <a:lnTo>
                  <a:pt x="152" y="262"/>
                </a:lnTo>
                <a:lnTo>
                  <a:pt x="168" y="260"/>
                </a:lnTo>
                <a:lnTo>
                  <a:pt x="184" y="254"/>
                </a:lnTo>
                <a:lnTo>
                  <a:pt x="198" y="246"/>
                </a:lnTo>
                <a:lnTo>
                  <a:pt x="198" y="246"/>
                </a:lnTo>
                <a:lnTo>
                  <a:pt x="210" y="238"/>
                </a:lnTo>
                <a:lnTo>
                  <a:pt x="222" y="230"/>
                </a:lnTo>
                <a:lnTo>
                  <a:pt x="232" y="218"/>
                </a:lnTo>
                <a:lnTo>
                  <a:pt x="242" y="208"/>
                </a:lnTo>
                <a:lnTo>
                  <a:pt x="242" y="208"/>
                </a:lnTo>
                <a:lnTo>
                  <a:pt x="246" y="200"/>
                </a:lnTo>
                <a:lnTo>
                  <a:pt x="246" y="200"/>
                </a:lnTo>
                <a:lnTo>
                  <a:pt x="246" y="196"/>
                </a:lnTo>
                <a:lnTo>
                  <a:pt x="246" y="194"/>
                </a:lnTo>
                <a:lnTo>
                  <a:pt x="246" y="194"/>
                </a:lnTo>
                <a:lnTo>
                  <a:pt x="242" y="190"/>
                </a:lnTo>
                <a:lnTo>
                  <a:pt x="236" y="190"/>
                </a:lnTo>
                <a:lnTo>
                  <a:pt x="236" y="190"/>
                </a:lnTo>
                <a:close/>
                <a:moveTo>
                  <a:pt x="162" y="114"/>
                </a:moveTo>
                <a:lnTo>
                  <a:pt x="162" y="114"/>
                </a:lnTo>
                <a:lnTo>
                  <a:pt x="160" y="126"/>
                </a:lnTo>
                <a:lnTo>
                  <a:pt x="158" y="136"/>
                </a:lnTo>
                <a:lnTo>
                  <a:pt x="154" y="148"/>
                </a:lnTo>
                <a:lnTo>
                  <a:pt x="146" y="158"/>
                </a:lnTo>
                <a:lnTo>
                  <a:pt x="146" y="158"/>
                </a:lnTo>
                <a:lnTo>
                  <a:pt x="138" y="170"/>
                </a:lnTo>
                <a:lnTo>
                  <a:pt x="130" y="176"/>
                </a:lnTo>
                <a:lnTo>
                  <a:pt x="120" y="182"/>
                </a:lnTo>
                <a:lnTo>
                  <a:pt x="112" y="182"/>
                </a:lnTo>
                <a:lnTo>
                  <a:pt x="112" y="182"/>
                </a:lnTo>
                <a:lnTo>
                  <a:pt x="106" y="182"/>
                </a:lnTo>
                <a:lnTo>
                  <a:pt x="100" y="180"/>
                </a:lnTo>
                <a:lnTo>
                  <a:pt x="96" y="178"/>
                </a:lnTo>
                <a:lnTo>
                  <a:pt x="92" y="174"/>
                </a:lnTo>
                <a:lnTo>
                  <a:pt x="92" y="174"/>
                </a:lnTo>
                <a:lnTo>
                  <a:pt x="86" y="164"/>
                </a:lnTo>
                <a:lnTo>
                  <a:pt x="84" y="150"/>
                </a:lnTo>
                <a:lnTo>
                  <a:pt x="84" y="150"/>
                </a:lnTo>
                <a:lnTo>
                  <a:pt x="86" y="138"/>
                </a:lnTo>
                <a:lnTo>
                  <a:pt x="88" y="128"/>
                </a:lnTo>
                <a:lnTo>
                  <a:pt x="92" y="116"/>
                </a:lnTo>
                <a:lnTo>
                  <a:pt x="100" y="106"/>
                </a:lnTo>
                <a:lnTo>
                  <a:pt x="100" y="106"/>
                </a:lnTo>
                <a:lnTo>
                  <a:pt x="108" y="96"/>
                </a:lnTo>
                <a:lnTo>
                  <a:pt x="116" y="90"/>
                </a:lnTo>
                <a:lnTo>
                  <a:pt x="124" y="86"/>
                </a:lnTo>
                <a:lnTo>
                  <a:pt x="134" y="84"/>
                </a:lnTo>
                <a:lnTo>
                  <a:pt x="134" y="84"/>
                </a:lnTo>
                <a:lnTo>
                  <a:pt x="140" y="84"/>
                </a:lnTo>
                <a:lnTo>
                  <a:pt x="144" y="86"/>
                </a:lnTo>
                <a:lnTo>
                  <a:pt x="154" y="94"/>
                </a:lnTo>
                <a:lnTo>
                  <a:pt x="154" y="94"/>
                </a:lnTo>
                <a:lnTo>
                  <a:pt x="160" y="104"/>
                </a:lnTo>
                <a:lnTo>
                  <a:pt x="162" y="114"/>
                </a:lnTo>
                <a:lnTo>
                  <a:pt x="162" y="114"/>
                </a:lnTo>
                <a:close/>
              </a:path>
            </a:pathLst>
          </a:custGeom>
          <a:gradFill>
            <a:gsLst>
              <a:gs pos="0">
                <a:srgbClr val="0070C0"/>
              </a:gs>
              <a:gs pos="100000">
                <a:srgbClr val="23A58D"/>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914126" fontAlgn="base">
              <a:spcBef>
                <a:spcPct val="0"/>
              </a:spcBef>
              <a:spcAft>
                <a:spcPct val="0"/>
              </a:spcAft>
            </a:pPr>
            <a:endParaRPr lang="zh-CN" altLang="en-US" sz="1200" b="1">
              <a:solidFill>
                <a:srgbClr val="FFFFFF"/>
              </a:solidFill>
              <a:latin typeface="FrutigerNext LT Regular"/>
              <a:ea typeface="宋体" panose="02010600030101010101" pitchFamily="2" charset="-122"/>
              <a:cs typeface="Arial" panose="020B0604020202020204" pitchFamily="34" charset="0"/>
            </a:endParaRPr>
          </a:p>
        </p:txBody>
      </p:sp>
      <p:pic>
        <p:nvPicPr>
          <p:cNvPr id="12" name="Picture 3">
            <a:extLst>
              <a:ext uri="{FF2B5EF4-FFF2-40B4-BE49-F238E27FC236}">
                <a16:creationId xmlns:a16="http://schemas.microsoft.com/office/drawing/2014/main" id="{AEE0163D-7701-476D-BF5E-8845C2BA2E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0454" y="4768294"/>
            <a:ext cx="835828" cy="642360"/>
          </a:xfrm>
          <a:prstGeom prst="rect">
            <a:avLst/>
          </a:prstGeom>
        </p:spPr>
      </p:pic>
    </p:spTree>
    <p:extLst>
      <p:ext uri="{BB962C8B-B14F-4D97-AF65-F5344CB8AC3E}">
        <p14:creationId xmlns:p14="http://schemas.microsoft.com/office/powerpoint/2010/main" val="180715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367822" y="855506"/>
            <a:ext cx="9907292" cy="460547"/>
          </a:xfrm>
          <a:prstGeom prst="rect">
            <a:avLst/>
          </a:prstGeom>
          <a:noFill/>
        </p:spPr>
        <p:txBody>
          <a:bodyPr wrap="non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How to contact us </a:t>
            </a:r>
            <a:r>
              <a:rPr lang="cs-CZ" altLang="zh-CN" sz="3200" b="1" dirty="0">
                <a:latin typeface="Arial" panose="020B0604020202020204" pitchFamily="34" charset="0"/>
                <a:cs typeface="Arial" panose="020B0604020202020204" pitchFamily="34" charset="0"/>
                <a:sym typeface="+mn-lt"/>
              </a:rPr>
              <a:t>– Huawei </a:t>
            </a:r>
            <a:r>
              <a:rPr lang="en-US" altLang="zh-CN" sz="3200" b="1" dirty="0">
                <a:latin typeface="Arial" panose="020B0604020202020204" pitchFamily="34" charset="0"/>
                <a:cs typeface="Arial" panose="020B0604020202020204" pitchFamily="34" charset="0"/>
                <a:sym typeface="+mn-lt"/>
              </a:rPr>
              <a:t>Digital Power S</a:t>
            </a:r>
            <a:r>
              <a:rPr lang="cs-CZ" altLang="zh-CN" sz="3200" b="1" dirty="0">
                <a:latin typeface="Arial" panose="020B0604020202020204" pitchFamily="34" charset="0"/>
                <a:cs typeface="Arial" panose="020B0604020202020204" pitchFamily="34" charset="0"/>
                <a:sym typeface="+mn-lt"/>
              </a:rPr>
              <a:t>upport </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5</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pic>
        <p:nvPicPr>
          <p:cNvPr id="1026" name="Picture 3" descr="image001">
            <a:extLst>
              <a:ext uri="{FF2B5EF4-FFF2-40B4-BE49-F238E27FC236}">
                <a16:creationId xmlns:a16="http://schemas.microsoft.com/office/drawing/2014/main" id="{FB231A1A-5C2D-47FC-9992-AA9D63BFD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180" y="1602728"/>
            <a:ext cx="9231255" cy="427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6977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598063" y="581981"/>
            <a:ext cx="9907292" cy="964332"/>
          </a:xfrm>
          <a:prstGeom prst="rect">
            <a:avLst/>
          </a:prstGeom>
          <a:noFill/>
        </p:spPr>
        <p:txBody>
          <a:bodyPr wrap="squar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Necessary information to report a service request.</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6</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sp>
        <p:nvSpPr>
          <p:cNvPr id="10" name="TextBox 13">
            <a:extLst>
              <a:ext uri="{FF2B5EF4-FFF2-40B4-BE49-F238E27FC236}">
                <a16:creationId xmlns:a16="http://schemas.microsoft.com/office/drawing/2014/main" id="{A969D249-B22B-4BD3-9079-6476040C4B7F}"/>
              </a:ext>
            </a:extLst>
          </p:cNvPr>
          <p:cNvSpPr txBox="1"/>
          <p:nvPr/>
        </p:nvSpPr>
        <p:spPr>
          <a:xfrm>
            <a:off x="1358365" y="2726421"/>
            <a:ext cx="9700389" cy="3067431"/>
          </a:xfrm>
          <a:prstGeom prst="rect">
            <a:avLst/>
          </a:prstGeom>
          <a:noFill/>
        </p:spPr>
        <p:txBody>
          <a:bodyPr wrap="square" lIns="480000" tIns="0" rIns="0" bIns="0" anchor="ctr" anchorCtr="0">
            <a:noAutofit/>
          </a:bodyPr>
          <a:lstStyle/>
          <a:p>
            <a:pPr marL="342900" indent="-342900">
              <a:buFont typeface="+mj-lt"/>
              <a:buAutoNum type="arabicPeriod"/>
            </a:pPr>
            <a:r>
              <a:rPr lang="en-US" b="1" dirty="0"/>
              <a:t>Logs from the device – </a:t>
            </a:r>
            <a:r>
              <a:rPr lang="en-US" dirty="0"/>
              <a:t>download logs from the device. This step is absolutely necessary for the operator to perform a detailed analysis of the problem equipment.</a:t>
            </a:r>
          </a:p>
          <a:p>
            <a:pPr marL="342900" indent="-342900">
              <a:buFont typeface="+mj-lt"/>
              <a:buAutoNum type="arabicPeriod"/>
            </a:pPr>
            <a:endParaRPr lang="en-US" b="1" dirty="0"/>
          </a:p>
          <a:p>
            <a:pPr marL="342900" indent="-342900">
              <a:buFont typeface="+mj-lt"/>
              <a:buAutoNum type="arabicPeriod"/>
            </a:pPr>
            <a:r>
              <a:rPr lang="en-US" b="1" dirty="0"/>
              <a:t>Description of the problem </a:t>
            </a:r>
            <a:r>
              <a:rPr lang="en-US" dirty="0"/>
              <a:t>– describe the technical problem in the maximum possible detail. The more information the operator receives from you, the faster it will be able to find an answer to your request. Don't forget the serial numbers and alarm ID!</a:t>
            </a:r>
          </a:p>
          <a:p>
            <a:pPr marL="342900" indent="-342900">
              <a:buFont typeface="+mj-lt"/>
              <a:buAutoNum type="arabicPeriod"/>
            </a:pPr>
            <a:endParaRPr lang="en-US" dirty="0"/>
          </a:p>
          <a:p>
            <a:pPr marL="342900" indent="-342900">
              <a:buFont typeface="+mj-lt"/>
              <a:buAutoNum type="arabicPeriod"/>
            </a:pPr>
            <a:r>
              <a:rPr lang="en-US" b="1" dirty="0"/>
              <a:t>Photos, video </a:t>
            </a:r>
            <a:r>
              <a:rPr lang="en-US" dirty="0"/>
              <a:t>– if possible, provide operators with photo wiring, </a:t>
            </a:r>
            <a:r>
              <a:rPr lang="en-US" dirty="0" err="1"/>
              <a:t>prinstsreeny</a:t>
            </a:r>
            <a:r>
              <a:rPr lang="en-US" dirty="0"/>
              <a:t> screens with alarms, photos of measured values from devices, connection of connectors (e.g. a pin for RS485 etc.)</a:t>
            </a:r>
            <a:endParaRPr lang="cs-CZ" dirty="0"/>
          </a:p>
          <a:p>
            <a:pPr marL="342900" indent="-342900">
              <a:lnSpc>
                <a:spcPct val="150000"/>
              </a:lnSpc>
              <a:buFont typeface="+mj-lt"/>
              <a:buAutoNum type="arabicPeriod"/>
            </a:pPr>
            <a:r>
              <a:rPr lang="en-US" b="1" dirty="0"/>
              <a:t>Sending service request to email: </a:t>
            </a:r>
            <a:r>
              <a:rPr lang="en-US" altLang="zh-CN" b="1" dirty="0">
                <a:solidFill>
                  <a:srgbClr val="000000"/>
                </a:solidFill>
                <a:ea typeface="华文细黑"/>
                <a:hlinkClick r:id="rId2"/>
              </a:rPr>
              <a:t>eu_inverter_support@huawei.com</a:t>
            </a:r>
            <a:endParaRPr lang="en-US" altLang="zh-CN" b="1" dirty="0">
              <a:solidFill>
                <a:srgbClr val="000000"/>
              </a:solidFill>
              <a:ea typeface="华文细黑"/>
            </a:endParaRPr>
          </a:p>
          <a:p>
            <a:endParaRPr lang="cs-CZ" dirty="0"/>
          </a:p>
          <a:p>
            <a:endParaRPr lang="cs-CZ" dirty="0"/>
          </a:p>
          <a:p>
            <a:endParaRPr lang="cs-CZ" dirty="0"/>
          </a:p>
          <a:p>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en-US" dirty="0"/>
          </a:p>
        </p:txBody>
      </p:sp>
      <p:sp>
        <p:nvSpPr>
          <p:cNvPr id="13" name="TextBox 13">
            <a:extLst>
              <a:ext uri="{FF2B5EF4-FFF2-40B4-BE49-F238E27FC236}">
                <a16:creationId xmlns:a16="http://schemas.microsoft.com/office/drawing/2014/main" id="{85DDBD4D-7507-429F-8218-2C01E4657AEB}"/>
              </a:ext>
            </a:extLst>
          </p:cNvPr>
          <p:cNvSpPr txBox="1"/>
          <p:nvPr/>
        </p:nvSpPr>
        <p:spPr>
          <a:xfrm>
            <a:off x="1358365" y="5388422"/>
            <a:ext cx="9907292" cy="615553"/>
          </a:xfrm>
          <a:prstGeom prst="rect">
            <a:avLst/>
          </a:prstGeom>
          <a:noFill/>
        </p:spPr>
        <p:txBody>
          <a:bodyPr wrap="square" lIns="480000" tIns="0" rIns="0" bIns="0" anchor="t" anchorCtr="0">
            <a:spAutoFit/>
          </a:bodyPr>
          <a:lstStyle/>
          <a:p>
            <a:r>
              <a:rPr lang="cs-CZ" b="1" dirty="0"/>
              <a:t>VŠECHNY TYTO INFORMACE USNADNÍ OPERÁTORŮM PRÁCI, VÁM ČAS I PENÍZE Z DŮVODU OPAKOVANÝCH NÁVŠTĚV MÍSTA INSTALACE!</a:t>
            </a:r>
          </a:p>
          <a:p>
            <a:endParaRPr lang="zh-CN" altLang="en-US" sz="400" b="1" dirty="0">
              <a:latin typeface="Arial" panose="020B0604020202020204" pitchFamily="34" charset="0"/>
              <a:cs typeface="Arial" panose="020B0604020202020204" pitchFamily="34" charset="0"/>
              <a:sym typeface="+mn-lt"/>
            </a:endParaRPr>
          </a:p>
        </p:txBody>
      </p:sp>
    </p:spTree>
    <p:extLst>
      <p:ext uri="{BB962C8B-B14F-4D97-AF65-F5344CB8AC3E}">
        <p14:creationId xmlns:p14="http://schemas.microsoft.com/office/powerpoint/2010/main" val="2100544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598063" y="351721"/>
            <a:ext cx="9907292" cy="964332"/>
          </a:xfrm>
          <a:prstGeom prst="rect">
            <a:avLst/>
          </a:prstGeom>
          <a:noFill/>
        </p:spPr>
        <p:txBody>
          <a:bodyPr wrap="squar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Example of issued service requirement</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7</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sp>
        <p:nvSpPr>
          <p:cNvPr id="10" name="TextBox 13">
            <a:extLst>
              <a:ext uri="{FF2B5EF4-FFF2-40B4-BE49-F238E27FC236}">
                <a16:creationId xmlns:a16="http://schemas.microsoft.com/office/drawing/2014/main" id="{A969D249-B22B-4BD3-9079-6476040C4B7F}"/>
              </a:ext>
            </a:extLst>
          </p:cNvPr>
          <p:cNvSpPr txBox="1"/>
          <p:nvPr/>
        </p:nvSpPr>
        <p:spPr>
          <a:xfrm>
            <a:off x="1358365" y="2550077"/>
            <a:ext cx="9700389" cy="3243776"/>
          </a:xfrm>
          <a:prstGeom prst="rect">
            <a:avLst/>
          </a:prstGeom>
          <a:noFill/>
        </p:spPr>
        <p:txBody>
          <a:bodyPr wrap="square" lIns="480000" tIns="0" rIns="0" bIns="0" anchor="ctr" anchorCtr="0">
            <a:noAutofit/>
          </a:bodyPr>
          <a:lstStyle/>
          <a:p>
            <a:endParaRPr lang="cs-CZ" dirty="0"/>
          </a:p>
          <a:p>
            <a:endParaRPr lang="cs-CZ" dirty="0"/>
          </a:p>
          <a:p>
            <a:endParaRPr lang="cs-CZ" dirty="0"/>
          </a:p>
          <a:p>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en-US" dirty="0"/>
          </a:p>
        </p:txBody>
      </p:sp>
      <p:pic>
        <p:nvPicPr>
          <p:cNvPr id="2" name="Picture 1">
            <a:extLst>
              <a:ext uri="{FF2B5EF4-FFF2-40B4-BE49-F238E27FC236}">
                <a16:creationId xmlns:a16="http://schemas.microsoft.com/office/drawing/2014/main" id="{F1657D08-41A0-46BE-8821-E1F308D27BAE}"/>
              </a:ext>
            </a:extLst>
          </p:cNvPr>
          <p:cNvPicPr>
            <a:picLocks noChangeAspect="1"/>
          </p:cNvPicPr>
          <p:nvPr/>
        </p:nvPicPr>
        <p:blipFill>
          <a:blip r:embed="rId2"/>
          <a:stretch>
            <a:fillRect/>
          </a:stretch>
        </p:blipFill>
        <p:spPr>
          <a:xfrm>
            <a:off x="1136167" y="1752023"/>
            <a:ext cx="10017732" cy="4168738"/>
          </a:xfrm>
          <a:prstGeom prst="rect">
            <a:avLst/>
          </a:prstGeom>
        </p:spPr>
      </p:pic>
      <p:pic>
        <p:nvPicPr>
          <p:cNvPr id="3" name="Picture 2">
            <a:extLst>
              <a:ext uri="{FF2B5EF4-FFF2-40B4-BE49-F238E27FC236}">
                <a16:creationId xmlns:a16="http://schemas.microsoft.com/office/drawing/2014/main" id="{6F944BA5-D0D7-451D-9B45-09F9FEB54293}"/>
              </a:ext>
            </a:extLst>
          </p:cNvPr>
          <p:cNvPicPr>
            <a:picLocks noChangeAspect="1"/>
          </p:cNvPicPr>
          <p:nvPr/>
        </p:nvPicPr>
        <p:blipFill>
          <a:blip r:embed="rId3"/>
          <a:stretch>
            <a:fillRect/>
          </a:stretch>
        </p:blipFill>
        <p:spPr>
          <a:xfrm>
            <a:off x="1193389" y="2366877"/>
            <a:ext cx="1936316" cy="122133"/>
          </a:xfrm>
          <a:prstGeom prst="rect">
            <a:avLst/>
          </a:prstGeom>
        </p:spPr>
      </p:pic>
      <p:sp>
        <p:nvSpPr>
          <p:cNvPr id="4" name="Rectangle 3">
            <a:extLst>
              <a:ext uri="{FF2B5EF4-FFF2-40B4-BE49-F238E27FC236}">
                <a16:creationId xmlns:a16="http://schemas.microsoft.com/office/drawing/2014/main" id="{798BF072-DED6-44D0-B43C-09E5F6989724}"/>
              </a:ext>
            </a:extLst>
          </p:cNvPr>
          <p:cNvSpPr/>
          <p:nvPr/>
        </p:nvSpPr>
        <p:spPr>
          <a:xfrm>
            <a:off x="1138009" y="5374759"/>
            <a:ext cx="3416236" cy="122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11" name="Rectangle 10">
            <a:extLst>
              <a:ext uri="{FF2B5EF4-FFF2-40B4-BE49-F238E27FC236}">
                <a16:creationId xmlns:a16="http://schemas.microsoft.com/office/drawing/2014/main" id="{B93AD858-6F8B-4EF4-B406-5AEDD24F682E}"/>
              </a:ext>
            </a:extLst>
          </p:cNvPr>
          <p:cNvSpPr/>
          <p:nvPr/>
        </p:nvSpPr>
        <p:spPr>
          <a:xfrm>
            <a:off x="1725415" y="2576424"/>
            <a:ext cx="3416236" cy="122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cxnSp>
        <p:nvCxnSpPr>
          <p:cNvPr id="7" name="Straight Arrow Connector 6">
            <a:extLst>
              <a:ext uri="{FF2B5EF4-FFF2-40B4-BE49-F238E27FC236}">
                <a16:creationId xmlns:a16="http://schemas.microsoft.com/office/drawing/2014/main" id="{FF799F10-690D-4187-AABE-B2B8CD49576A}"/>
              </a:ext>
            </a:extLst>
          </p:cNvPr>
          <p:cNvCxnSpPr/>
          <p:nvPr/>
        </p:nvCxnSpPr>
        <p:spPr>
          <a:xfrm flipH="1">
            <a:off x="6023826" y="2558837"/>
            <a:ext cx="687693" cy="5415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85EDB0AA-AC52-4B6F-B8FB-3018374E2D71}"/>
              </a:ext>
            </a:extLst>
          </p:cNvPr>
          <p:cNvCxnSpPr/>
          <p:nvPr/>
        </p:nvCxnSpPr>
        <p:spPr>
          <a:xfrm flipH="1">
            <a:off x="4951108" y="4174033"/>
            <a:ext cx="687693" cy="5415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8FE105C-05D1-44D8-A281-1742132D9C44}"/>
              </a:ext>
            </a:extLst>
          </p:cNvPr>
          <p:cNvCxnSpPr/>
          <p:nvPr/>
        </p:nvCxnSpPr>
        <p:spPr>
          <a:xfrm flipH="1">
            <a:off x="2721590" y="1798730"/>
            <a:ext cx="687693" cy="5415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48AD17F-ECE7-4C18-8540-D8B8F84F71B9}"/>
              </a:ext>
            </a:extLst>
          </p:cNvPr>
          <p:cNvSpPr txBox="1"/>
          <p:nvPr/>
        </p:nvSpPr>
        <p:spPr>
          <a:xfrm>
            <a:off x="3488978" y="1515043"/>
            <a:ext cx="4810217" cy="307777"/>
          </a:xfrm>
          <a:prstGeom prst="rect">
            <a:avLst/>
          </a:prstGeom>
          <a:noFill/>
        </p:spPr>
        <p:txBody>
          <a:bodyPr wrap="square" lIns="0" tIns="0" rIns="0" bIns="0" rtlCol="0">
            <a:spAutoFit/>
          </a:bodyPr>
          <a:lstStyle/>
          <a:p>
            <a:r>
              <a:rPr kumimoji="1" lang="cs-CZ" sz="2000" dirty="0">
                <a:solidFill>
                  <a:srgbClr val="000000"/>
                </a:solidFill>
                <a:highlight>
                  <a:srgbClr val="E9002F"/>
                </a:highlight>
                <a:latin typeface="Microsoft YaHei" panose="020B0503020204020204" pitchFamily="34" charset="-122"/>
                <a:ea typeface="Microsoft YaHei" panose="020B0503020204020204" pitchFamily="34" charset="-122"/>
              </a:rPr>
              <a:t>Send to this email</a:t>
            </a:r>
          </a:p>
        </p:txBody>
      </p:sp>
      <p:sp>
        <p:nvSpPr>
          <p:cNvPr id="15" name="TextBox 14">
            <a:extLst>
              <a:ext uri="{FF2B5EF4-FFF2-40B4-BE49-F238E27FC236}">
                <a16:creationId xmlns:a16="http://schemas.microsoft.com/office/drawing/2014/main" id="{71D90AB9-C7C2-4DB8-BFF2-65BED262D8DF}"/>
              </a:ext>
            </a:extLst>
          </p:cNvPr>
          <p:cNvSpPr txBox="1"/>
          <p:nvPr/>
        </p:nvSpPr>
        <p:spPr>
          <a:xfrm>
            <a:off x="6774833" y="2242300"/>
            <a:ext cx="4810217" cy="307777"/>
          </a:xfrm>
          <a:prstGeom prst="rect">
            <a:avLst/>
          </a:prstGeom>
          <a:noFill/>
        </p:spPr>
        <p:txBody>
          <a:bodyPr wrap="square" lIns="0" tIns="0" rIns="0" bIns="0" rtlCol="0">
            <a:spAutoFit/>
          </a:bodyPr>
          <a:lstStyle/>
          <a:p>
            <a:r>
              <a:rPr kumimoji="1" lang="cs-CZ" sz="2000" dirty="0">
                <a:highlight>
                  <a:srgbClr val="FF0000"/>
                </a:highlight>
                <a:latin typeface="Microsoft YaHei" panose="020B0503020204020204" pitchFamily="34" charset="-122"/>
                <a:ea typeface="Microsoft YaHei" panose="020B0503020204020204" pitchFamily="34" charset="-122"/>
              </a:rPr>
              <a:t>Do not forget attachments</a:t>
            </a:r>
          </a:p>
        </p:txBody>
      </p:sp>
      <p:sp>
        <p:nvSpPr>
          <p:cNvPr id="16" name="TextBox 15">
            <a:extLst>
              <a:ext uri="{FF2B5EF4-FFF2-40B4-BE49-F238E27FC236}">
                <a16:creationId xmlns:a16="http://schemas.microsoft.com/office/drawing/2014/main" id="{547604E9-A807-4FF0-AED5-E3B279465C22}"/>
              </a:ext>
            </a:extLst>
          </p:cNvPr>
          <p:cNvSpPr txBox="1"/>
          <p:nvPr/>
        </p:nvSpPr>
        <p:spPr>
          <a:xfrm>
            <a:off x="5739469" y="3836392"/>
            <a:ext cx="4810217" cy="307777"/>
          </a:xfrm>
          <a:prstGeom prst="rect">
            <a:avLst/>
          </a:prstGeom>
          <a:noFill/>
        </p:spPr>
        <p:txBody>
          <a:bodyPr wrap="square" lIns="0" tIns="0" rIns="0" bIns="0" rtlCol="0">
            <a:spAutoFit/>
          </a:bodyPr>
          <a:lstStyle/>
          <a:p>
            <a:r>
              <a:rPr kumimoji="1" lang="en-US" sz="2000" dirty="0">
                <a:highlight>
                  <a:srgbClr val="FF0000"/>
                </a:highlight>
                <a:latin typeface="Microsoft YaHei" panose="020B0503020204020204" pitchFamily="34" charset="-122"/>
                <a:ea typeface="Microsoft YaHei" panose="020B0503020204020204" pitchFamily="34" charset="-122"/>
              </a:rPr>
              <a:t>Describe the defect in detail</a:t>
            </a:r>
            <a:endParaRPr kumimoji="1" lang="cs-CZ" sz="2000" dirty="0">
              <a:highlight>
                <a:srgbClr val="FF0000"/>
              </a:highlight>
              <a:latin typeface="Microsoft YaHei" panose="020B0503020204020204" pitchFamily="34" charset="-122"/>
              <a:ea typeface="Microsoft YaHei" panose="020B0503020204020204" pitchFamily="34" charset="-122"/>
            </a:endParaRPr>
          </a:p>
        </p:txBody>
      </p:sp>
      <p:sp>
        <p:nvSpPr>
          <p:cNvPr id="17" name="Rectangle: Rounded Corners 16">
            <a:extLst>
              <a:ext uri="{FF2B5EF4-FFF2-40B4-BE49-F238E27FC236}">
                <a16:creationId xmlns:a16="http://schemas.microsoft.com/office/drawing/2014/main" id="{0F31732D-3608-46D8-B27D-C427B594BA7A}"/>
              </a:ext>
            </a:extLst>
          </p:cNvPr>
          <p:cNvSpPr/>
          <p:nvPr/>
        </p:nvSpPr>
        <p:spPr>
          <a:xfrm>
            <a:off x="788717" y="3285206"/>
            <a:ext cx="4240348" cy="3243776"/>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Tree>
    <p:extLst>
      <p:ext uri="{BB962C8B-B14F-4D97-AF65-F5344CB8AC3E}">
        <p14:creationId xmlns:p14="http://schemas.microsoft.com/office/powerpoint/2010/main" val="327744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3">
            <a:extLst>
              <a:ext uri="{FF2B5EF4-FFF2-40B4-BE49-F238E27FC236}">
                <a16:creationId xmlns:a16="http://schemas.microsoft.com/office/drawing/2014/main" id="{0DEF5ACE-7FA6-407C-B9C0-063B539CECBF}"/>
              </a:ext>
            </a:extLst>
          </p:cNvPr>
          <p:cNvSpPr txBox="1"/>
          <p:nvPr/>
        </p:nvSpPr>
        <p:spPr>
          <a:xfrm>
            <a:off x="1598062" y="351720"/>
            <a:ext cx="10725365" cy="1141519"/>
          </a:xfrm>
          <a:prstGeom prst="rect">
            <a:avLst/>
          </a:prstGeom>
          <a:noFill/>
        </p:spPr>
        <p:txBody>
          <a:bodyPr wrap="square" lIns="480000" tIns="0" rIns="0" bIns="0" anchor="b" anchorCtr="0">
            <a:noAutofit/>
          </a:bodyPr>
          <a:lstStyle/>
          <a:p>
            <a:r>
              <a:rPr lang="en-US" altLang="zh-CN" sz="3200" b="1" dirty="0">
                <a:latin typeface="Arial" panose="020B0604020202020204" pitchFamily="34" charset="0"/>
                <a:cs typeface="Arial" panose="020B0604020202020204" pitchFamily="34" charset="0"/>
                <a:sym typeface="+mn-lt"/>
              </a:rPr>
              <a:t>Active communication with Huawei support operators</a:t>
            </a:r>
            <a:endParaRPr lang="zh-CN" altLang="en-US" sz="3200" b="1" dirty="0">
              <a:latin typeface="Arial" panose="020B0604020202020204" pitchFamily="34" charset="0"/>
              <a:cs typeface="Arial" panose="020B0604020202020204" pitchFamily="34" charset="0"/>
              <a:sym typeface="+mn-lt"/>
            </a:endParaRPr>
          </a:p>
        </p:txBody>
      </p:sp>
      <p:sp>
        <p:nvSpPr>
          <p:cNvPr id="5" name="TextBox 11">
            <a:extLst>
              <a:ext uri="{FF2B5EF4-FFF2-40B4-BE49-F238E27FC236}">
                <a16:creationId xmlns:a16="http://schemas.microsoft.com/office/drawing/2014/main" id="{BBC61517-D899-44A2-80B6-2387F6960FFE}"/>
              </a:ext>
            </a:extLst>
          </p:cNvPr>
          <p:cNvSpPr txBox="1"/>
          <p:nvPr/>
        </p:nvSpPr>
        <p:spPr>
          <a:xfrm>
            <a:off x="788716" y="673693"/>
            <a:ext cx="809347" cy="642360"/>
          </a:xfrm>
          <a:prstGeom prst="rect">
            <a:avLst/>
          </a:prstGeom>
          <a:solidFill>
            <a:srgbClr val="C7000B"/>
          </a:solidFill>
        </p:spPr>
        <p:txBody>
          <a:bodyPr wrap="none" anchor="ctr">
            <a:noAutofit/>
          </a:bodyPr>
          <a:lstStyle/>
          <a:p>
            <a:r>
              <a:rPr lang="en-US" altLang="zh-CN" sz="4800" b="1" dirty="0">
                <a:solidFill>
                  <a:schemeClr val="tx2"/>
                </a:solidFill>
                <a:latin typeface="Arial" panose="020B0604020202020204" pitchFamily="34" charset="0"/>
                <a:cs typeface="Arial" panose="020B0604020202020204" pitchFamily="34" charset="0"/>
                <a:sym typeface="+mn-lt"/>
              </a:rPr>
              <a:t>0</a:t>
            </a:r>
            <a:r>
              <a:rPr lang="cs-CZ" altLang="zh-CN" sz="4800" b="1" dirty="0">
                <a:solidFill>
                  <a:schemeClr val="tx2"/>
                </a:solidFill>
                <a:latin typeface="Arial" panose="020B0604020202020204" pitchFamily="34" charset="0"/>
                <a:cs typeface="Arial" panose="020B0604020202020204" pitchFamily="34" charset="0"/>
                <a:sym typeface="+mn-lt"/>
              </a:rPr>
              <a:t>8</a:t>
            </a:r>
            <a:endParaRPr lang="en-US" altLang="zh-CN" sz="4800" b="1" dirty="0">
              <a:solidFill>
                <a:schemeClr val="tx2"/>
              </a:solidFill>
              <a:latin typeface="Arial" panose="020B0604020202020204" pitchFamily="34" charset="0"/>
              <a:cs typeface="Arial" panose="020B0604020202020204" pitchFamily="34" charset="0"/>
              <a:sym typeface="+mn-lt"/>
            </a:endParaRPr>
          </a:p>
        </p:txBody>
      </p:sp>
      <p:sp>
        <p:nvSpPr>
          <p:cNvPr id="4" name="Rectangle 3">
            <a:extLst>
              <a:ext uri="{FF2B5EF4-FFF2-40B4-BE49-F238E27FC236}">
                <a16:creationId xmlns:a16="http://schemas.microsoft.com/office/drawing/2014/main" id="{798BF072-DED6-44D0-B43C-09E5F6989724}"/>
              </a:ext>
            </a:extLst>
          </p:cNvPr>
          <p:cNvSpPr/>
          <p:nvPr/>
        </p:nvSpPr>
        <p:spPr>
          <a:xfrm>
            <a:off x="1138009" y="5374759"/>
            <a:ext cx="3416236" cy="122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11" name="Rectangle 10">
            <a:extLst>
              <a:ext uri="{FF2B5EF4-FFF2-40B4-BE49-F238E27FC236}">
                <a16:creationId xmlns:a16="http://schemas.microsoft.com/office/drawing/2014/main" id="{B93AD858-6F8B-4EF4-B406-5AEDD24F682E}"/>
              </a:ext>
            </a:extLst>
          </p:cNvPr>
          <p:cNvSpPr/>
          <p:nvPr/>
        </p:nvSpPr>
        <p:spPr>
          <a:xfrm>
            <a:off x="1725415" y="2576424"/>
            <a:ext cx="3416236" cy="1221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a:p>
        </p:txBody>
      </p:sp>
      <p:sp>
        <p:nvSpPr>
          <p:cNvPr id="18" name="TextBox 13">
            <a:extLst>
              <a:ext uri="{FF2B5EF4-FFF2-40B4-BE49-F238E27FC236}">
                <a16:creationId xmlns:a16="http://schemas.microsoft.com/office/drawing/2014/main" id="{E3B7AEA6-549E-4DA9-8DFC-BA7D67305500}"/>
              </a:ext>
            </a:extLst>
          </p:cNvPr>
          <p:cNvSpPr txBox="1"/>
          <p:nvPr/>
        </p:nvSpPr>
        <p:spPr>
          <a:xfrm>
            <a:off x="1248186" y="2550077"/>
            <a:ext cx="9700389" cy="3243776"/>
          </a:xfrm>
          <a:prstGeom prst="rect">
            <a:avLst/>
          </a:prstGeom>
          <a:noFill/>
        </p:spPr>
        <p:txBody>
          <a:bodyPr wrap="square" lIns="480000" tIns="0" rIns="0" bIns="0" anchor="ctr" anchorCtr="0">
            <a:noAutofit/>
          </a:bodyPr>
          <a:lstStyle/>
          <a:p>
            <a:endParaRPr lang="cs-CZ" dirty="0"/>
          </a:p>
          <a:p>
            <a:endParaRPr lang="cs-CZ" dirty="0"/>
          </a:p>
          <a:p>
            <a:endParaRPr lang="cs-CZ" dirty="0"/>
          </a:p>
          <a:p>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en-US" dirty="0"/>
          </a:p>
        </p:txBody>
      </p:sp>
      <p:sp>
        <p:nvSpPr>
          <p:cNvPr id="19" name="TextBox 13">
            <a:extLst>
              <a:ext uri="{FF2B5EF4-FFF2-40B4-BE49-F238E27FC236}">
                <a16:creationId xmlns:a16="http://schemas.microsoft.com/office/drawing/2014/main" id="{A45022A4-3207-405A-8505-D0D69CF83D16}"/>
              </a:ext>
            </a:extLst>
          </p:cNvPr>
          <p:cNvSpPr txBox="1"/>
          <p:nvPr/>
        </p:nvSpPr>
        <p:spPr>
          <a:xfrm>
            <a:off x="1358365" y="2550077"/>
            <a:ext cx="9700389" cy="3243776"/>
          </a:xfrm>
          <a:prstGeom prst="rect">
            <a:avLst/>
          </a:prstGeom>
          <a:noFill/>
        </p:spPr>
        <p:txBody>
          <a:bodyPr wrap="square" lIns="480000" tIns="0" rIns="0" bIns="0" anchor="ctr" anchorCtr="0">
            <a:noAutofit/>
          </a:bodyPr>
          <a:lstStyle/>
          <a:p>
            <a:pPr marL="285750" indent="-285750">
              <a:buFont typeface="Arial" panose="020B0604020202020204" pitchFamily="34" charset="0"/>
              <a:buChar char="•"/>
            </a:pPr>
            <a:r>
              <a:rPr lang="en-US" dirty="0"/>
              <a:t>If possible, keep the technology online, i.e. connected to the Solar Cloud Fusion. This step will allow operators to possibly remotely invest the fault.</a:t>
            </a:r>
          </a:p>
          <a:p>
            <a:endParaRPr lang="cs-CZ" dirty="0"/>
          </a:p>
          <a:p>
            <a:pPr marL="285750" indent="-285750">
              <a:buFont typeface="Arial" panose="020B0604020202020204" pitchFamily="34" charset="0"/>
              <a:buChar char="•"/>
            </a:pPr>
            <a:r>
              <a:rPr lang="en-US" dirty="0"/>
              <a:t>TAC (Huawei Support) operators may have additional requirements to address the technology problem. Respond to their calls within a maximum of two working days, unless otherwise agreed. Requirements without response will be automatically closed and you will need to re-create the request. This is not suitable for either side.</a:t>
            </a:r>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r>
              <a:rPr lang="en-US" dirty="0"/>
              <a:t>Every defective part you require to create a service request must be dealt with individually. It is not possible to solve multiple pieces of technology in one request. This has an impact on the handling of any complaint.</a:t>
            </a:r>
            <a:endParaRPr lang="cs-CZ" dirty="0"/>
          </a:p>
          <a:p>
            <a:endParaRPr lang="cs-CZ" dirty="0"/>
          </a:p>
          <a:p>
            <a:endParaRPr lang="cs-CZ" dirty="0"/>
          </a:p>
          <a:p>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47587086"/>
      </p:ext>
    </p:extLst>
  </p:cSld>
  <p:clrMapOvr>
    <a:masterClrMapping/>
  </p:clrMapOvr>
</p:sld>
</file>

<file path=ppt/theme/theme1.xml><?xml version="1.0" encoding="utf-8"?>
<a:theme xmlns:a="http://schemas.openxmlformats.org/drawingml/2006/main" name="封面页_图片版 ">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3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4E5724B-7154-473D-A508-2B054E8EE854}"/>
    </a:ext>
  </a:extLst>
</a:theme>
</file>

<file path=ppt/theme/theme2.xml><?xml version="1.0" encoding="utf-8"?>
<a:theme xmlns:a="http://schemas.openxmlformats.org/drawingml/2006/main" name="目录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sz="2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91E8AC51-71E2-47EB-A98B-31EFD4425DE1}"/>
    </a:ext>
  </a:extLst>
</a:theme>
</file>

<file path=ppt/theme/theme3.xml><?xml version="1.0" encoding="utf-8"?>
<a:theme xmlns:a="http://schemas.openxmlformats.org/drawingml/2006/main" name="章节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kumimoji="1"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FC34AD67-7538-4717-9A73-50191031DBF3}"/>
    </a:ext>
  </a:extLst>
</a:theme>
</file>

<file path=ppt/theme/theme4.xml><?xml version="1.0" encoding="utf-8"?>
<a:theme xmlns:a="http://schemas.openxmlformats.org/drawingml/2006/main" name="结束页">
  <a:themeElements>
    <a:clrScheme name="HuaWei colour 3">
      <a:dk1>
        <a:srgbClr val="1D1D1A"/>
      </a:dk1>
      <a:lt1>
        <a:srgbClr val="666666"/>
      </a:lt1>
      <a:dk2>
        <a:srgbClr val="FFFFFF"/>
      </a:dk2>
      <a:lt2>
        <a:srgbClr val="DDDDDD"/>
      </a:lt2>
      <a:accent1>
        <a:srgbClr val="E9002F"/>
      </a:accent1>
      <a:accent2>
        <a:srgbClr val="7F0000"/>
      </a:accent2>
      <a:accent3>
        <a:srgbClr val="ED6D00"/>
      </a:accent3>
      <a:accent4>
        <a:srgbClr val="FCC800"/>
      </a:accent4>
      <a:accent5>
        <a:srgbClr val="61B230"/>
      </a:accent5>
      <a:accent6>
        <a:srgbClr val="30B5C5"/>
      </a:accent6>
      <a:hlink>
        <a:srgbClr val="C7000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kumimoji="1" sz="3200" dirty="0" smtClean="0">
            <a:solidFill>
              <a:srgbClr val="000000"/>
            </a:solidFill>
            <a:latin typeface="Microsoft YaHei" panose="020B0503020204020204" pitchFamily="34" charset="-122"/>
            <a:ea typeface="Microsoft YaHei" panose="020B0503020204020204" pitchFamily="34" charset="-122"/>
          </a:defRPr>
        </a:defPPr>
      </a:lstStyle>
    </a:txDef>
  </a:objectDefaults>
  <a:extraClrSchemeLst/>
  <a:extLst>
    <a:ext uri="{05A4C25C-085E-4340-85A3-A5531E510DB2}">
      <thm15:themeFamily xmlns:thm15="http://schemas.microsoft.com/office/thememl/2012/main" name="PPT 模板" id="{9BBB633E-5E45-41C7-B61B-A7FDDADD335C}" vid="{CE9DE895-046C-40AC-AD8E-ED7DD660489B}"/>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9988</TotalTime>
  <Words>572</Words>
  <Application>Microsoft Office PowerPoint</Application>
  <PresentationFormat>Custom</PresentationFormat>
  <Paragraphs>67</Paragraphs>
  <Slides>10</Slides>
  <Notes>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10</vt:i4>
      </vt:variant>
    </vt:vector>
  </HeadingPairs>
  <TitlesOfParts>
    <vt:vector size="25" baseType="lpstr">
      <vt:lpstr>等线</vt:lpstr>
      <vt:lpstr>微软雅黑</vt:lpstr>
      <vt:lpstr>微软雅黑</vt:lpstr>
      <vt:lpstr>黑体</vt:lpstr>
      <vt:lpstr>宋体</vt:lpstr>
      <vt:lpstr>华文细黑</vt:lpstr>
      <vt:lpstr>.AppleSystemUIFont</vt:lpstr>
      <vt:lpstr>Arial</vt:lpstr>
      <vt:lpstr>Arial Black</vt:lpstr>
      <vt:lpstr>Calibri</vt:lpstr>
      <vt:lpstr>FrutigerNext LT Regular</vt:lpstr>
      <vt:lpstr>封面页_图片版 </vt:lpstr>
      <vt:lpstr>目录页</vt:lpstr>
      <vt:lpstr>章节页</vt:lpstr>
      <vt:lpstr>结束页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Huawei Technologies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Lilei(Lilei,Digital Power)</dc:creator>
  <cp:lastModifiedBy>Michal Vanek</cp:lastModifiedBy>
  <cp:revision>134</cp:revision>
  <dcterms:created xsi:type="dcterms:W3CDTF">2020-08-28T08:44:19Z</dcterms:created>
  <dcterms:modified xsi:type="dcterms:W3CDTF">2024-05-06T13:15:52Z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(3)+XCnwqReoMMiIiKj+nye4oVjoP9spr2lEtV3p7+rw++2tr82Tm+WJLhcasJjrsc23jthbtTj
Q+M46CJQ4HorlUTDd8iBl2qFvDf5P194ok0ZxNoAN5AK1p6s4gcgCaaVtUfyIih0svvn1dCR
JmmxEHWUnGp7l5jc026BM3dFtT5dxcqqhwlxoZ28sW2ZJcq2A/A/Ibcbs9FVUCUq62+lhg9B
Qylej15llYsBBspwgc</vt:lpwstr>
  </property>
  <property fmtid="{D5CDD505-2E9C-101B-9397-08002B2CF9AE}" pid="3" name="_2015_ms_pID_7253431">
    <vt:lpwstr>JFIzVOX6DaLGWrRS1ev9Pwg1R49x0CgdImcueVOK0I6+dD+KbARESf
ZgwxfSYGNh85j+fWdQMn0Ef+Hp0d31/mApOadxkxZgGE7Ru5GbzJsilXN726llHCePDBS8BV
7qdgiRdj69Nl1Yye2IRG9ui4PlQfDwY9RZsP3UL82Hz0dZ+noo2laVWjzSZhuzbZ7On1LE9i
d8nkirB8iIyvxfVkgJyT7Y11vc0+LfWGLLkP</vt:lpwstr>
  </property>
  <property fmtid="{D5CDD505-2E9C-101B-9397-08002B2CF9AE}" pid="4" name="_2015_ms_pID_7253432">
    <vt:lpwstr>cz3KkNt7jLTuj6j8ct1SIP8=</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1714967006</vt:lpwstr>
  </property>
</Properties>
</file>